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7.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4"/>
    <p:sldMasterId id="2147483740" r:id="rId5"/>
    <p:sldMasterId id="2147483752" r:id="rId6"/>
    <p:sldMasterId id="2147483789" r:id="rId7"/>
    <p:sldMasterId id="2147483799" r:id="rId8"/>
    <p:sldMasterId id="2147483810" r:id="rId9"/>
    <p:sldMasterId id="2147483822" r:id="rId10"/>
    <p:sldMasterId id="2147483835" r:id="rId11"/>
  </p:sldMasterIdLst>
  <p:notesMasterIdLst>
    <p:notesMasterId r:id="rId49"/>
  </p:notesMasterIdLst>
  <p:handoutMasterIdLst>
    <p:handoutMasterId r:id="rId50"/>
  </p:handoutMasterIdLst>
  <p:sldIdLst>
    <p:sldId id="436" r:id="rId12"/>
    <p:sldId id="257" r:id="rId13"/>
    <p:sldId id="256" r:id="rId14"/>
    <p:sldId id="349" r:id="rId15"/>
    <p:sldId id="351" r:id="rId16"/>
    <p:sldId id="400" r:id="rId17"/>
    <p:sldId id="417" r:id="rId18"/>
    <p:sldId id="421" r:id="rId19"/>
    <p:sldId id="418" r:id="rId20"/>
    <p:sldId id="422" r:id="rId21"/>
    <p:sldId id="419" r:id="rId22"/>
    <p:sldId id="405" r:id="rId23"/>
    <p:sldId id="423" r:id="rId24"/>
    <p:sldId id="403" r:id="rId25"/>
    <p:sldId id="408" r:id="rId26"/>
    <p:sldId id="425" r:id="rId27"/>
    <p:sldId id="412" r:id="rId28"/>
    <p:sldId id="413" r:id="rId29"/>
    <p:sldId id="415" r:id="rId30"/>
    <p:sldId id="426" r:id="rId31"/>
    <p:sldId id="411" r:id="rId32"/>
    <p:sldId id="409" r:id="rId33"/>
    <p:sldId id="433" r:id="rId34"/>
    <p:sldId id="407" r:id="rId35"/>
    <p:sldId id="430" r:id="rId36"/>
    <p:sldId id="431" r:id="rId37"/>
    <p:sldId id="432" r:id="rId38"/>
    <p:sldId id="424" r:id="rId39"/>
    <p:sldId id="406" r:id="rId40"/>
    <p:sldId id="402" r:id="rId41"/>
    <p:sldId id="404" r:id="rId42"/>
    <p:sldId id="429" r:id="rId43"/>
    <p:sldId id="263" r:id="rId44"/>
    <p:sldId id="427" r:id="rId45"/>
    <p:sldId id="428" r:id="rId46"/>
    <p:sldId id="434" r:id="rId47"/>
    <p:sldId id="398" r:id="rId48"/>
  </p:sldIdLst>
  <p:sldSz cx="9144000" cy="5143500" type="screen16x9"/>
  <p:notesSz cx="7086600" cy="93599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26">
          <p15:clr>
            <a:srgbClr val="A4A3A4"/>
          </p15:clr>
        </p15:guide>
        <p15:guide id="2" orient="horz" pos="1620">
          <p15:clr>
            <a:srgbClr val="A4A3A4"/>
          </p15:clr>
        </p15:guide>
        <p15:guide id="3" pos="341">
          <p15:clr>
            <a:srgbClr val="A4A3A4"/>
          </p15:clr>
        </p15:guide>
        <p15:guide id="4" pos="2880">
          <p15:clr>
            <a:srgbClr val="A4A3A4"/>
          </p15:clr>
        </p15:guide>
      </p15:sldGuideLst>
    </p:ext>
    <p:ext uri="{2D200454-40CA-4A62-9FC3-DE9A4176ACB9}">
      <p15:notesGuideLst xmlns:p15="http://schemas.microsoft.com/office/powerpoint/2012/main">
        <p15:guide id="1" orient="horz" pos="2948" userDrawn="1">
          <p15:clr>
            <a:srgbClr val="A4A3A4"/>
          </p15:clr>
        </p15:guide>
        <p15:guide id="2"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7D6"/>
    <a:srgbClr val="D11573"/>
    <a:srgbClr val="C91D63"/>
    <a:srgbClr val="D71F69"/>
    <a:srgbClr val="E02973"/>
    <a:srgbClr val="E1196F"/>
    <a:srgbClr val="C71660"/>
    <a:srgbClr val="D21F66"/>
    <a:srgbClr val="FD498E"/>
    <a:srgbClr val="FD277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47" autoAdjust="0"/>
    <p:restoredTop sz="94636" autoAdjust="0"/>
  </p:normalViewPr>
  <p:slideViewPr>
    <p:cSldViewPr snapToObjects="1">
      <p:cViewPr varScale="1">
        <p:scale>
          <a:sx n="142" d="100"/>
          <a:sy n="142" d="100"/>
        </p:scale>
        <p:origin x="669" y="72"/>
      </p:cViewPr>
      <p:guideLst>
        <p:guide orient="horz" pos="1226"/>
        <p:guide orient="horz" pos="1620"/>
        <p:guide pos="341"/>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1" d="100"/>
          <a:sy n="81" d="100"/>
        </p:scale>
        <p:origin x="2160" y="90"/>
      </p:cViewPr>
      <p:guideLst>
        <p:guide orient="horz" pos="2948"/>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8" Type="http://schemas.openxmlformats.org/officeDocument/2006/relationships/slideMaster" Target="slideMasters/slideMaster5.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98E9C6-5226-4C98-BB8C-79F4F8F1A6FA}" type="doc">
      <dgm:prSet loTypeId="urn:microsoft.com/office/officeart/2005/8/layout/bProcess4" loCatId="process" qsTypeId="urn:microsoft.com/office/officeart/2005/8/quickstyle/simple5" qsCatId="simple" csTypeId="urn:microsoft.com/office/officeart/2005/8/colors/accent0_3" csCatId="mainScheme"/>
      <dgm:spPr/>
      <dgm:t>
        <a:bodyPr/>
        <a:lstStyle/>
        <a:p>
          <a:endParaRPr lang="en-US"/>
        </a:p>
      </dgm:t>
    </dgm:pt>
    <dgm:pt modelId="{CC0EB64A-D6B1-4A60-997E-B2FF57D7F417}">
      <dgm:prSet/>
      <dgm:spPr/>
      <dgm:t>
        <a:bodyPr/>
        <a:lstStyle/>
        <a:p>
          <a:r>
            <a:rPr lang="en-US" b="1"/>
            <a:t>Freedom of choice</a:t>
          </a:r>
          <a:endParaRPr lang="en-US"/>
        </a:p>
      </dgm:t>
    </dgm:pt>
    <dgm:pt modelId="{098949F9-FF25-4C7D-9BDE-DAB866F3AFAC}" type="parTrans" cxnId="{6A937E08-ADFB-4188-98CC-6BFC9678924A}">
      <dgm:prSet/>
      <dgm:spPr/>
      <dgm:t>
        <a:bodyPr/>
        <a:lstStyle/>
        <a:p>
          <a:endParaRPr lang="en-US"/>
        </a:p>
      </dgm:t>
    </dgm:pt>
    <dgm:pt modelId="{9AF8C17A-129A-40F2-B202-3AE712958A26}" type="sibTrans" cxnId="{6A937E08-ADFB-4188-98CC-6BFC9678924A}">
      <dgm:prSet/>
      <dgm:spPr/>
      <dgm:t>
        <a:bodyPr/>
        <a:lstStyle/>
        <a:p>
          <a:endParaRPr lang="en-US"/>
        </a:p>
      </dgm:t>
    </dgm:pt>
    <dgm:pt modelId="{65C72F85-2E59-4AEB-B442-746B9A199620}">
      <dgm:prSet/>
      <dgm:spPr/>
      <dgm:t>
        <a:bodyPr/>
        <a:lstStyle/>
        <a:p>
          <a:r>
            <a:rPr lang="en-US" b="1"/>
            <a:t>Accelerated innovation</a:t>
          </a:r>
          <a:endParaRPr lang="en-US"/>
        </a:p>
      </dgm:t>
    </dgm:pt>
    <dgm:pt modelId="{479637E0-B89C-4C81-9CAE-10D7861FF201}" type="parTrans" cxnId="{9E8B3485-F896-424F-A1FD-E4D69B1C522D}">
      <dgm:prSet/>
      <dgm:spPr/>
      <dgm:t>
        <a:bodyPr/>
        <a:lstStyle/>
        <a:p>
          <a:endParaRPr lang="en-US"/>
        </a:p>
      </dgm:t>
    </dgm:pt>
    <dgm:pt modelId="{0B343D19-25F3-4CDC-AAB9-D58FE8D77EB1}" type="sibTrans" cxnId="{9E8B3485-F896-424F-A1FD-E4D69B1C522D}">
      <dgm:prSet/>
      <dgm:spPr/>
      <dgm:t>
        <a:bodyPr/>
        <a:lstStyle/>
        <a:p>
          <a:endParaRPr lang="en-US"/>
        </a:p>
      </dgm:t>
    </dgm:pt>
    <dgm:pt modelId="{0BCD1D37-31A6-4D4A-96AE-E7B3D7E54FC6}">
      <dgm:prSet/>
      <dgm:spPr/>
      <dgm:t>
        <a:bodyPr/>
        <a:lstStyle/>
        <a:p>
          <a:r>
            <a:rPr lang="en-US" b="1"/>
            <a:t>Reduced development costs and time to market</a:t>
          </a:r>
          <a:endParaRPr lang="en-US"/>
        </a:p>
      </dgm:t>
    </dgm:pt>
    <dgm:pt modelId="{8B757095-98B1-4010-9B6E-2C5F127545ED}" type="parTrans" cxnId="{E5045BC4-984D-4FB4-B4C8-ECABEA0434B8}">
      <dgm:prSet/>
      <dgm:spPr/>
      <dgm:t>
        <a:bodyPr/>
        <a:lstStyle/>
        <a:p>
          <a:endParaRPr lang="en-US"/>
        </a:p>
      </dgm:t>
    </dgm:pt>
    <dgm:pt modelId="{9243C7E1-4802-42DF-8A68-E0685D98C1B2}" type="sibTrans" cxnId="{E5045BC4-984D-4FB4-B4C8-ECABEA0434B8}">
      <dgm:prSet/>
      <dgm:spPr/>
      <dgm:t>
        <a:bodyPr/>
        <a:lstStyle/>
        <a:p>
          <a:endParaRPr lang="en-US"/>
        </a:p>
      </dgm:t>
    </dgm:pt>
    <dgm:pt modelId="{A1014E5F-81E5-4EB3-AF26-3FCDD40C533B}">
      <dgm:prSet/>
      <dgm:spPr/>
      <dgm:t>
        <a:bodyPr/>
        <a:lstStyle/>
        <a:p>
          <a:r>
            <a:rPr lang="en-US" b="1"/>
            <a:t>Attracting and retaining developer skills</a:t>
          </a:r>
          <a:endParaRPr lang="en-US"/>
        </a:p>
      </dgm:t>
    </dgm:pt>
    <dgm:pt modelId="{5725E299-BD94-4F3D-9E92-E691A19DB16D}" type="parTrans" cxnId="{60AF0F50-C3F0-4540-B46B-C0AF4931A425}">
      <dgm:prSet/>
      <dgm:spPr/>
      <dgm:t>
        <a:bodyPr/>
        <a:lstStyle/>
        <a:p>
          <a:endParaRPr lang="en-US"/>
        </a:p>
      </dgm:t>
    </dgm:pt>
    <dgm:pt modelId="{212A17C1-C3BA-4504-94C4-D53E8054F995}" type="sibTrans" cxnId="{60AF0F50-C3F0-4540-B46B-C0AF4931A425}">
      <dgm:prSet/>
      <dgm:spPr/>
      <dgm:t>
        <a:bodyPr/>
        <a:lstStyle/>
        <a:p>
          <a:endParaRPr lang="en-US"/>
        </a:p>
      </dgm:t>
    </dgm:pt>
    <dgm:pt modelId="{18472080-D9F3-4C49-8742-49A5398A7C73}">
      <dgm:prSet/>
      <dgm:spPr/>
      <dgm:t>
        <a:bodyPr/>
        <a:lstStyle/>
        <a:p>
          <a:r>
            <a:rPr lang="en-US" b="1"/>
            <a:t>Improved developer skills</a:t>
          </a:r>
          <a:endParaRPr lang="en-US"/>
        </a:p>
      </dgm:t>
    </dgm:pt>
    <dgm:pt modelId="{1CA0C11A-23DB-4792-8402-C232421CB236}" type="parTrans" cxnId="{B330E63D-94F9-4503-AAE1-D51791AACBC1}">
      <dgm:prSet/>
      <dgm:spPr/>
      <dgm:t>
        <a:bodyPr/>
        <a:lstStyle/>
        <a:p>
          <a:endParaRPr lang="en-US"/>
        </a:p>
      </dgm:t>
    </dgm:pt>
    <dgm:pt modelId="{2DA60428-AB57-4D3E-8C7F-7DECD8F0F027}" type="sibTrans" cxnId="{B330E63D-94F9-4503-AAE1-D51791AACBC1}">
      <dgm:prSet/>
      <dgm:spPr/>
      <dgm:t>
        <a:bodyPr/>
        <a:lstStyle/>
        <a:p>
          <a:endParaRPr lang="en-US"/>
        </a:p>
      </dgm:t>
    </dgm:pt>
    <dgm:pt modelId="{1A240CD9-290F-4E07-B632-0798D03294D5}">
      <dgm:prSet/>
      <dgm:spPr/>
      <dgm:t>
        <a:bodyPr/>
        <a:lstStyle/>
        <a:p>
          <a:r>
            <a:rPr lang="en-US" b="1"/>
            <a:t>Increased developer productivity</a:t>
          </a:r>
          <a:endParaRPr lang="en-US"/>
        </a:p>
      </dgm:t>
    </dgm:pt>
    <dgm:pt modelId="{B17AA5CC-59D2-404B-A979-B2182CD33A92}" type="parTrans" cxnId="{D9F432A1-EEDF-4746-9EBD-C1A4D3FDB7CA}">
      <dgm:prSet/>
      <dgm:spPr/>
      <dgm:t>
        <a:bodyPr/>
        <a:lstStyle/>
        <a:p>
          <a:endParaRPr lang="en-US"/>
        </a:p>
      </dgm:t>
    </dgm:pt>
    <dgm:pt modelId="{2260D89E-CB5F-4336-BC87-9AEE6D294B3F}" type="sibTrans" cxnId="{D9F432A1-EEDF-4746-9EBD-C1A4D3FDB7CA}">
      <dgm:prSet/>
      <dgm:spPr/>
      <dgm:t>
        <a:bodyPr/>
        <a:lstStyle/>
        <a:p>
          <a:endParaRPr lang="en-US"/>
        </a:p>
      </dgm:t>
    </dgm:pt>
    <dgm:pt modelId="{9C11F5EF-BA70-4562-BCE3-1DA590D9A4A3}">
      <dgm:prSet/>
      <dgm:spPr/>
      <dgm:t>
        <a:bodyPr/>
        <a:lstStyle/>
        <a:p>
          <a:r>
            <a:rPr lang="en-US" b="1"/>
            <a:t>Increased security</a:t>
          </a:r>
          <a:endParaRPr lang="en-US"/>
        </a:p>
      </dgm:t>
    </dgm:pt>
    <dgm:pt modelId="{595A96C9-9AB3-469D-A8A9-F563DF3004AE}" type="parTrans" cxnId="{097202A9-7476-4577-B0E9-BFF4C8AF2CE3}">
      <dgm:prSet/>
      <dgm:spPr/>
      <dgm:t>
        <a:bodyPr/>
        <a:lstStyle/>
        <a:p>
          <a:endParaRPr lang="en-US"/>
        </a:p>
      </dgm:t>
    </dgm:pt>
    <dgm:pt modelId="{230D5B3C-0705-479C-BD2D-2B0725D26F42}" type="sibTrans" cxnId="{097202A9-7476-4577-B0E9-BFF4C8AF2CE3}">
      <dgm:prSet/>
      <dgm:spPr/>
      <dgm:t>
        <a:bodyPr/>
        <a:lstStyle/>
        <a:p>
          <a:endParaRPr lang="en-US"/>
        </a:p>
      </dgm:t>
    </dgm:pt>
    <dgm:pt modelId="{B72775AB-9F3E-4DED-A97A-015A05184D33}">
      <dgm:prSet/>
      <dgm:spPr/>
      <dgm:t>
        <a:bodyPr/>
        <a:lstStyle/>
        <a:p>
          <a:r>
            <a:rPr lang="en-US" b="1"/>
            <a:t>Avoid vendor lock-in</a:t>
          </a:r>
          <a:r>
            <a:rPr lang="en-US"/>
            <a:t> </a:t>
          </a:r>
        </a:p>
      </dgm:t>
    </dgm:pt>
    <dgm:pt modelId="{50BAA9C1-AD2B-4778-AC39-4CD05A73AD54}" type="parTrans" cxnId="{6A2C2BE3-4EB1-4DEA-9442-6E4AD04BAABC}">
      <dgm:prSet/>
      <dgm:spPr/>
      <dgm:t>
        <a:bodyPr/>
        <a:lstStyle/>
        <a:p>
          <a:endParaRPr lang="en-US"/>
        </a:p>
      </dgm:t>
    </dgm:pt>
    <dgm:pt modelId="{2DBB4963-BCE7-41DE-A3F3-53EA22A53572}" type="sibTrans" cxnId="{6A2C2BE3-4EB1-4DEA-9442-6E4AD04BAABC}">
      <dgm:prSet/>
      <dgm:spPr/>
      <dgm:t>
        <a:bodyPr/>
        <a:lstStyle/>
        <a:p>
          <a:endParaRPr lang="en-US"/>
        </a:p>
      </dgm:t>
    </dgm:pt>
    <dgm:pt modelId="{F682D78D-45F6-4130-A107-82FDD8F25DCF}">
      <dgm:prSet/>
      <dgm:spPr/>
      <dgm:t>
        <a:bodyPr/>
        <a:lstStyle/>
        <a:p>
          <a:r>
            <a:rPr lang="en-US" b="1"/>
            <a:t>Simplified procurement processes</a:t>
          </a:r>
          <a:endParaRPr lang="en-US"/>
        </a:p>
      </dgm:t>
    </dgm:pt>
    <dgm:pt modelId="{70A842AC-6A9B-4DF5-982A-7D43B252C83D}" type="parTrans" cxnId="{56C2F167-8593-4766-A124-41DE107993C4}">
      <dgm:prSet/>
      <dgm:spPr/>
      <dgm:t>
        <a:bodyPr/>
        <a:lstStyle/>
        <a:p>
          <a:endParaRPr lang="en-US"/>
        </a:p>
      </dgm:t>
    </dgm:pt>
    <dgm:pt modelId="{C02E72E4-033B-4E5A-B69C-7424F3E9F6C4}" type="sibTrans" cxnId="{56C2F167-8593-4766-A124-41DE107993C4}">
      <dgm:prSet/>
      <dgm:spPr/>
      <dgm:t>
        <a:bodyPr/>
        <a:lstStyle/>
        <a:p>
          <a:endParaRPr lang="en-US"/>
        </a:p>
      </dgm:t>
    </dgm:pt>
    <dgm:pt modelId="{E93BAF85-265D-45FD-9717-7B62740216F9}" type="pres">
      <dgm:prSet presAssocID="{3398E9C6-5226-4C98-BB8C-79F4F8F1A6FA}" presName="Name0" presStyleCnt="0">
        <dgm:presLayoutVars>
          <dgm:dir/>
          <dgm:resizeHandles/>
        </dgm:presLayoutVars>
      </dgm:prSet>
      <dgm:spPr/>
    </dgm:pt>
    <dgm:pt modelId="{58DAF199-A85F-4724-B81F-1E287A070EED}" type="pres">
      <dgm:prSet presAssocID="{CC0EB64A-D6B1-4A60-997E-B2FF57D7F417}" presName="compNode" presStyleCnt="0"/>
      <dgm:spPr/>
    </dgm:pt>
    <dgm:pt modelId="{2516369D-8D12-4FD4-BDB7-7345C79ACCAE}" type="pres">
      <dgm:prSet presAssocID="{CC0EB64A-D6B1-4A60-997E-B2FF57D7F417}" presName="dummyConnPt" presStyleCnt="0"/>
      <dgm:spPr/>
    </dgm:pt>
    <dgm:pt modelId="{136C8158-8E5F-4C53-B399-EE247940EF8F}" type="pres">
      <dgm:prSet presAssocID="{CC0EB64A-D6B1-4A60-997E-B2FF57D7F417}" presName="node" presStyleLbl="node1" presStyleIdx="0" presStyleCnt="9">
        <dgm:presLayoutVars>
          <dgm:bulletEnabled val="1"/>
        </dgm:presLayoutVars>
      </dgm:prSet>
      <dgm:spPr/>
    </dgm:pt>
    <dgm:pt modelId="{E028FB8F-B2AF-48C1-9FE9-166D112A0105}" type="pres">
      <dgm:prSet presAssocID="{9AF8C17A-129A-40F2-B202-3AE712958A26}" presName="sibTrans" presStyleLbl="bgSibTrans2D1" presStyleIdx="0" presStyleCnt="8"/>
      <dgm:spPr/>
    </dgm:pt>
    <dgm:pt modelId="{0DF0563D-0B5E-47BB-8FCA-799B0B479B2A}" type="pres">
      <dgm:prSet presAssocID="{65C72F85-2E59-4AEB-B442-746B9A199620}" presName="compNode" presStyleCnt="0"/>
      <dgm:spPr/>
    </dgm:pt>
    <dgm:pt modelId="{F397E6D2-D231-4D5D-8CBB-2836FB7F787F}" type="pres">
      <dgm:prSet presAssocID="{65C72F85-2E59-4AEB-B442-746B9A199620}" presName="dummyConnPt" presStyleCnt="0"/>
      <dgm:spPr/>
    </dgm:pt>
    <dgm:pt modelId="{B7CD26BA-5E47-461F-A3DA-7E8D2AD2059B}" type="pres">
      <dgm:prSet presAssocID="{65C72F85-2E59-4AEB-B442-746B9A199620}" presName="node" presStyleLbl="node1" presStyleIdx="1" presStyleCnt="9">
        <dgm:presLayoutVars>
          <dgm:bulletEnabled val="1"/>
        </dgm:presLayoutVars>
      </dgm:prSet>
      <dgm:spPr/>
    </dgm:pt>
    <dgm:pt modelId="{06966F79-62EF-46FC-9A20-7976687D6159}" type="pres">
      <dgm:prSet presAssocID="{0B343D19-25F3-4CDC-AAB9-D58FE8D77EB1}" presName="sibTrans" presStyleLbl="bgSibTrans2D1" presStyleIdx="1" presStyleCnt="8"/>
      <dgm:spPr/>
    </dgm:pt>
    <dgm:pt modelId="{6DFACD72-6620-4A94-BA09-C1F02EB4CCBD}" type="pres">
      <dgm:prSet presAssocID="{0BCD1D37-31A6-4D4A-96AE-E7B3D7E54FC6}" presName="compNode" presStyleCnt="0"/>
      <dgm:spPr/>
    </dgm:pt>
    <dgm:pt modelId="{6132A016-DEB4-4CCA-8CAA-EA8C903F4FA2}" type="pres">
      <dgm:prSet presAssocID="{0BCD1D37-31A6-4D4A-96AE-E7B3D7E54FC6}" presName="dummyConnPt" presStyleCnt="0"/>
      <dgm:spPr/>
    </dgm:pt>
    <dgm:pt modelId="{6346BD29-D9AB-401F-81F7-B5090A2ABD45}" type="pres">
      <dgm:prSet presAssocID="{0BCD1D37-31A6-4D4A-96AE-E7B3D7E54FC6}" presName="node" presStyleLbl="node1" presStyleIdx="2" presStyleCnt="9">
        <dgm:presLayoutVars>
          <dgm:bulletEnabled val="1"/>
        </dgm:presLayoutVars>
      </dgm:prSet>
      <dgm:spPr/>
    </dgm:pt>
    <dgm:pt modelId="{CF4BCE9D-A060-4887-9BD8-DE69E170CA13}" type="pres">
      <dgm:prSet presAssocID="{9243C7E1-4802-42DF-8A68-E0685D98C1B2}" presName="sibTrans" presStyleLbl="bgSibTrans2D1" presStyleIdx="2" presStyleCnt="8"/>
      <dgm:spPr/>
    </dgm:pt>
    <dgm:pt modelId="{A1FBEACF-08F0-46C8-85D4-89F0EFCBF857}" type="pres">
      <dgm:prSet presAssocID="{A1014E5F-81E5-4EB3-AF26-3FCDD40C533B}" presName="compNode" presStyleCnt="0"/>
      <dgm:spPr/>
    </dgm:pt>
    <dgm:pt modelId="{D56EF2C0-434B-4CB5-BCCD-EC7B87ED1421}" type="pres">
      <dgm:prSet presAssocID="{A1014E5F-81E5-4EB3-AF26-3FCDD40C533B}" presName="dummyConnPt" presStyleCnt="0"/>
      <dgm:spPr/>
    </dgm:pt>
    <dgm:pt modelId="{859097DF-A3FF-4B65-B911-5C4FF2E74F4C}" type="pres">
      <dgm:prSet presAssocID="{A1014E5F-81E5-4EB3-AF26-3FCDD40C533B}" presName="node" presStyleLbl="node1" presStyleIdx="3" presStyleCnt="9">
        <dgm:presLayoutVars>
          <dgm:bulletEnabled val="1"/>
        </dgm:presLayoutVars>
      </dgm:prSet>
      <dgm:spPr/>
    </dgm:pt>
    <dgm:pt modelId="{DC174166-9217-4DCA-9379-B85BCCB61BFF}" type="pres">
      <dgm:prSet presAssocID="{212A17C1-C3BA-4504-94C4-D53E8054F995}" presName="sibTrans" presStyleLbl="bgSibTrans2D1" presStyleIdx="3" presStyleCnt="8"/>
      <dgm:spPr/>
    </dgm:pt>
    <dgm:pt modelId="{100AC1BF-C917-41FD-B628-AD124A694156}" type="pres">
      <dgm:prSet presAssocID="{18472080-D9F3-4C49-8742-49A5398A7C73}" presName="compNode" presStyleCnt="0"/>
      <dgm:spPr/>
    </dgm:pt>
    <dgm:pt modelId="{6F559BC9-4FFA-4597-8491-0E7B1373906C}" type="pres">
      <dgm:prSet presAssocID="{18472080-D9F3-4C49-8742-49A5398A7C73}" presName="dummyConnPt" presStyleCnt="0"/>
      <dgm:spPr/>
    </dgm:pt>
    <dgm:pt modelId="{9E1CA33F-50E3-45BD-AC1B-526EA3FA0FC0}" type="pres">
      <dgm:prSet presAssocID="{18472080-D9F3-4C49-8742-49A5398A7C73}" presName="node" presStyleLbl="node1" presStyleIdx="4" presStyleCnt="9">
        <dgm:presLayoutVars>
          <dgm:bulletEnabled val="1"/>
        </dgm:presLayoutVars>
      </dgm:prSet>
      <dgm:spPr/>
    </dgm:pt>
    <dgm:pt modelId="{720A332F-6F58-4A3E-ACA4-8AA5F3BF37FB}" type="pres">
      <dgm:prSet presAssocID="{2DA60428-AB57-4D3E-8C7F-7DECD8F0F027}" presName="sibTrans" presStyleLbl="bgSibTrans2D1" presStyleIdx="4" presStyleCnt="8"/>
      <dgm:spPr/>
    </dgm:pt>
    <dgm:pt modelId="{B8438885-0BEC-49F5-BE0A-15272FC7A3A3}" type="pres">
      <dgm:prSet presAssocID="{1A240CD9-290F-4E07-B632-0798D03294D5}" presName="compNode" presStyleCnt="0"/>
      <dgm:spPr/>
    </dgm:pt>
    <dgm:pt modelId="{42386A60-EEBD-44EC-B0EB-9D6C4C29535F}" type="pres">
      <dgm:prSet presAssocID="{1A240CD9-290F-4E07-B632-0798D03294D5}" presName="dummyConnPt" presStyleCnt="0"/>
      <dgm:spPr/>
    </dgm:pt>
    <dgm:pt modelId="{5DE4EF03-AF40-4BA5-9154-7CFD3F6E25C8}" type="pres">
      <dgm:prSet presAssocID="{1A240CD9-290F-4E07-B632-0798D03294D5}" presName="node" presStyleLbl="node1" presStyleIdx="5" presStyleCnt="9">
        <dgm:presLayoutVars>
          <dgm:bulletEnabled val="1"/>
        </dgm:presLayoutVars>
      </dgm:prSet>
      <dgm:spPr/>
    </dgm:pt>
    <dgm:pt modelId="{19FF51DF-3963-4221-828F-7F1AA824676F}" type="pres">
      <dgm:prSet presAssocID="{2260D89E-CB5F-4336-BC87-9AEE6D294B3F}" presName="sibTrans" presStyleLbl="bgSibTrans2D1" presStyleIdx="5" presStyleCnt="8"/>
      <dgm:spPr/>
    </dgm:pt>
    <dgm:pt modelId="{455FB301-625B-46FB-801E-842D38CE537C}" type="pres">
      <dgm:prSet presAssocID="{9C11F5EF-BA70-4562-BCE3-1DA590D9A4A3}" presName="compNode" presStyleCnt="0"/>
      <dgm:spPr/>
    </dgm:pt>
    <dgm:pt modelId="{2350442C-1404-48B1-843A-E97797A12828}" type="pres">
      <dgm:prSet presAssocID="{9C11F5EF-BA70-4562-BCE3-1DA590D9A4A3}" presName="dummyConnPt" presStyleCnt="0"/>
      <dgm:spPr/>
    </dgm:pt>
    <dgm:pt modelId="{51520BDA-BFDD-4DAA-9263-C86DAFF78178}" type="pres">
      <dgm:prSet presAssocID="{9C11F5EF-BA70-4562-BCE3-1DA590D9A4A3}" presName="node" presStyleLbl="node1" presStyleIdx="6" presStyleCnt="9">
        <dgm:presLayoutVars>
          <dgm:bulletEnabled val="1"/>
        </dgm:presLayoutVars>
      </dgm:prSet>
      <dgm:spPr/>
    </dgm:pt>
    <dgm:pt modelId="{95005B7E-9A1A-4043-BA88-F2D96C8B33C5}" type="pres">
      <dgm:prSet presAssocID="{230D5B3C-0705-479C-BD2D-2B0725D26F42}" presName="sibTrans" presStyleLbl="bgSibTrans2D1" presStyleIdx="6" presStyleCnt="8"/>
      <dgm:spPr/>
    </dgm:pt>
    <dgm:pt modelId="{8F496417-D196-416C-8059-9FAFCF0848BC}" type="pres">
      <dgm:prSet presAssocID="{B72775AB-9F3E-4DED-A97A-015A05184D33}" presName="compNode" presStyleCnt="0"/>
      <dgm:spPr/>
    </dgm:pt>
    <dgm:pt modelId="{83C22632-CF61-44BC-A607-07FA0119AEF5}" type="pres">
      <dgm:prSet presAssocID="{B72775AB-9F3E-4DED-A97A-015A05184D33}" presName="dummyConnPt" presStyleCnt="0"/>
      <dgm:spPr/>
    </dgm:pt>
    <dgm:pt modelId="{F2D1EB92-17ED-408E-9B0F-004FB30FB580}" type="pres">
      <dgm:prSet presAssocID="{B72775AB-9F3E-4DED-A97A-015A05184D33}" presName="node" presStyleLbl="node1" presStyleIdx="7" presStyleCnt="9">
        <dgm:presLayoutVars>
          <dgm:bulletEnabled val="1"/>
        </dgm:presLayoutVars>
      </dgm:prSet>
      <dgm:spPr/>
    </dgm:pt>
    <dgm:pt modelId="{867E8FF0-33DB-4809-A3F5-A5BFE8FE49FF}" type="pres">
      <dgm:prSet presAssocID="{2DBB4963-BCE7-41DE-A3F3-53EA22A53572}" presName="sibTrans" presStyleLbl="bgSibTrans2D1" presStyleIdx="7" presStyleCnt="8"/>
      <dgm:spPr/>
    </dgm:pt>
    <dgm:pt modelId="{42BFCBFD-099F-4FC5-BB16-925DCE8343DC}" type="pres">
      <dgm:prSet presAssocID="{F682D78D-45F6-4130-A107-82FDD8F25DCF}" presName="compNode" presStyleCnt="0"/>
      <dgm:spPr/>
    </dgm:pt>
    <dgm:pt modelId="{58C4162E-93C8-4316-8151-0721141B84ED}" type="pres">
      <dgm:prSet presAssocID="{F682D78D-45F6-4130-A107-82FDD8F25DCF}" presName="dummyConnPt" presStyleCnt="0"/>
      <dgm:spPr/>
    </dgm:pt>
    <dgm:pt modelId="{730E59E1-FCEC-4E9A-93B1-8945F6F3BD49}" type="pres">
      <dgm:prSet presAssocID="{F682D78D-45F6-4130-A107-82FDD8F25DCF}" presName="node" presStyleLbl="node1" presStyleIdx="8" presStyleCnt="9">
        <dgm:presLayoutVars>
          <dgm:bulletEnabled val="1"/>
        </dgm:presLayoutVars>
      </dgm:prSet>
      <dgm:spPr/>
    </dgm:pt>
  </dgm:ptLst>
  <dgm:cxnLst>
    <dgm:cxn modelId="{74454808-4F6D-44AA-8C6F-3F8E0C9ABC58}" type="presOf" srcId="{2260D89E-CB5F-4336-BC87-9AEE6D294B3F}" destId="{19FF51DF-3963-4221-828F-7F1AA824676F}" srcOrd="0" destOrd="0" presId="urn:microsoft.com/office/officeart/2005/8/layout/bProcess4"/>
    <dgm:cxn modelId="{6A937E08-ADFB-4188-98CC-6BFC9678924A}" srcId="{3398E9C6-5226-4C98-BB8C-79F4F8F1A6FA}" destId="{CC0EB64A-D6B1-4A60-997E-B2FF57D7F417}" srcOrd="0" destOrd="0" parTransId="{098949F9-FF25-4C7D-9BDE-DAB866F3AFAC}" sibTransId="{9AF8C17A-129A-40F2-B202-3AE712958A26}"/>
    <dgm:cxn modelId="{D5D58709-1D9F-4915-BA64-05E998F5272F}" type="presOf" srcId="{0B343D19-25F3-4CDC-AAB9-D58FE8D77EB1}" destId="{06966F79-62EF-46FC-9A20-7976687D6159}" srcOrd="0" destOrd="0" presId="urn:microsoft.com/office/officeart/2005/8/layout/bProcess4"/>
    <dgm:cxn modelId="{CC34A01D-268D-4A67-BAB0-ECA40E74E9C1}" type="presOf" srcId="{2DA60428-AB57-4D3E-8C7F-7DECD8F0F027}" destId="{720A332F-6F58-4A3E-ACA4-8AA5F3BF37FB}" srcOrd="0" destOrd="0" presId="urn:microsoft.com/office/officeart/2005/8/layout/bProcess4"/>
    <dgm:cxn modelId="{B330E63D-94F9-4503-AAE1-D51791AACBC1}" srcId="{3398E9C6-5226-4C98-BB8C-79F4F8F1A6FA}" destId="{18472080-D9F3-4C49-8742-49A5398A7C73}" srcOrd="4" destOrd="0" parTransId="{1CA0C11A-23DB-4792-8402-C232421CB236}" sibTransId="{2DA60428-AB57-4D3E-8C7F-7DECD8F0F027}"/>
    <dgm:cxn modelId="{56C2F167-8593-4766-A124-41DE107993C4}" srcId="{3398E9C6-5226-4C98-BB8C-79F4F8F1A6FA}" destId="{F682D78D-45F6-4130-A107-82FDD8F25DCF}" srcOrd="8" destOrd="0" parTransId="{70A842AC-6A9B-4DF5-982A-7D43B252C83D}" sibTransId="{C02E72E4-033B-4E5A-B69C-7424F3E9F6C4}"/>
    <dgm:cxn modelId="{A166996B-4858-4312-8FB9-C1DD248BA44E}" type="presOf" srcId="{F682D78D-45F6-4130-A107-82FDD8F25DCF}" destId="{730E59E1-FCEC-4E9A-93B1-8945F6F3BD49}" srcOrd="0" destOrd="0" presId="urn:microsoft.com/office/officeart/2005/8/layout/bProcess4"/>
    <dgm:cxn modelId="{60AF0F50-C3F0-4540-B46B-C0AF4931A425}" srcId="{3398E9C6-5226-4C98-BB8C-79F4F8F1A6FA}" destId="{A1014E5F-81E5-4EB3-AF26-3FCDD40C533B}" srcOrd="3" destOrd="0" parTransId="{5725E299-BD94-4F3D-9E92-E691A19DB16D}" sibTransId="{212A17C1-C3BA-4504-94C4-D53E8054F995}"/>
    <dgm:cxn modelId="{990F2458-E867-4004-9BBB-D585D86D30C5}" type="presOf" srcId="{0BCD1D37-31A6-4D4A-96AE-E7B3D7E54FC6}" destId="{6346BD29-D9AB-401F-81F7-B5090A2ABD45}" srcOrd="0" destOrd="0" presId="urn:microsoft.com/office/officeart/2005/8/layout/bProcess4"/>
    <dgm:cxn modelId="{4E2BFD79-C3D5-4DDE-823E-ED0CA8BC99A0}" type="presOf" srcId="{9C11F5EF-BA70-4562-BCE3-1DA590D9A4A3}" destId="{51520BDA-BFDD-4DAA-9263-C86DAFF78178}" srcOrd="0" destOrd="0" presId="urn:microsoft.com/office/officeart/2005/8/layout/bProcess4"/>
    <dgm:cxn modelId="{0D27EB5A-9C0A-410C-B940-AEE3C3FF3142}" type="presOf" srcId="{212A17C1-C3BA-4504-94C4-D53E8054F995}" destId="{DC174166-9217-4DCA-9379-B85BCCB61BFF}" srcOrd="0" destOrd="0" presId="urn:microsoft.com/office/officeart/2005/8/layout/bProcess4"/>
    <dgm:cxn modelId="{9E8B3485-F896-424F-A1FD-E4D69B1C522D}" srcId="{3398E9C6-5226-4C98-BB8C-79F4F8F1A6FA}" destId="{65C72F85-2E59-4AEB-B442-746B9A199620}" srcOrd="1" destOrd="0" parTransId="{479637E0-B89C-4C81-9CAE-10D7861FF201}" sibTransId="{0B343D19-25F3-4CDC-AAB9-D58FE8D77EB1}"/>
    <dgm:cxn modelId="{C82E2E92-B544-4C7E-8BBA-D9AF2EFB5C92}" type="presOf" srcId="{CC0EB64A-D6B1-4A60-997E-B2FF57D7F417}" destId="{136C8158-8E5F-4C53-B399-EE247940EF8F}" srcOrd="0" destOrd="0" presId="urn:microsoft.com/office/officeart/2005/8/layout/bProcess4"/>
    <dgm:cxn modelId="{A907D797-88AD-4A3A-A02E-41CF13964749}" type="presOf" srcId="{3398E9C6-5226-4C98-BB8C-79F4F8F1A6FA}" destId="{E93BAF85-265D-45FD-9717-7B62740216F9}" srcOrd="0" destOrd="0" presId="urn:microsoft.com/office/officeart/2005/8/layout/bProcess4"/>
    <dgm:cxn modelId="{28E50CA1-1D93-461D-8F24-DA93606963A5}" type="presOf" srcId="{230D5B3C-0705-479C-BD2D-2B0725D26F42}" destId="{95005B7E-9A1A-4043-BA88-F2D96C8B33C5}" srcOrd="0" destOrd="0" presId="urn:microsoft.com/office/officeart/2005/8/layout/bProcess4"/>
    <dgm:cxn modelId="{D9F432A1-EEDF-4746-9EBD-C1A4D3FDB7CA}" srcId="{3398E9C6-5226-4C98-BB8C-79F4F8F1A6FA}" destId="{1A240CD9-290F-4E07-B632-0798D03294D5}" srcOrd="5" destOrd="0" parTransId="{B17AA5CC-59D2-404B-A979-B2182CD33A92}" sibTransId="{2260D89E-CB5F-4336-BC87-9AEE6D294B3F}"/>
    <dgm:cxn modelId="{CB2452A3-AA49-4685-A36B-03EC476BBD4C}" type="presOf" srcId="{9243C7E1-4802-42DF-8A68-E0685D98C1B2}" destId="{CF4BCE9D-A060-4887-9BD8-DE69E170CA13}" srcOrd="0" destOrd="0" presId="urn:microsoft.com/office/officeart/2005/8/layout/bProcess4"/>
    <dgm:cxn modelId="{097202A9-7476-4577-B0E9-BFF4C8AF2CE3}" srcId="{3398E9C6-5226-4C98-BB8C-79F4F8F1A6FA}" destId="{9C11F5EF-BA70-4562-BCE3-1DA590D9A4A3}" srcOrd="6" destOrd="0" parTransId="{595A96C9-9AB3-469D-A8A9-F563DF3004AE}" sibTransId="{230D5B3C-0705-479C-BD2D-2B0725D26F42}"/>
    <dgm:cxn modelId="{794F82BE-70C9-4E6E-9B81-C6C615D4A103}" type="presOf" srcId="{18472080-D9F3-4C49-8742-49A5398A7C73}" destId="{9E1CA33F-50E3-45BD-AC1B-526EA3FA0FC0}" srcOrd="0" destOrd="0" presId="urn:microsoft.com/office/officeart/2005/8/layout/bProcess4"/>
    <dgm:cxn modelId="{E5045BC4-984D-4FB4-B4C8-ECABEA0434B8}" srcId="{3398E9C6-5226-4C98-BB8C-79F4F8F1A6FA}" destId="{0BCD1D37-31A6-4D4A-96AE-E7B3D7E54FC6}" srcOrd="2" destOrd="0" parTransId="{8B757095-98B1-4010-9B6E-2C5F127545ED}" sibTransId="{9243C7E1-4802-42DF-8A68-E0685D98C1B2}"/>
    <dgm:cxn modelId="{C09762D1-F8F6-4C8A-A48D-003BFFB346E9}" type="presOf" srcId="{9AF8C17A-129A-40F2-B202-3AE712958A26}" destId="{E028FB8F-B2AF-48C1-9FE9-166D112A0105}" srcOrd="0" destOrd="0" presId="urn:microsoft.com/office/officeart/2005/8/layout/bProcess4"/>
    <dgm:cxn modelId="{7380ACD3-D91D-4B6B-8E5A-7CDA4936FBCA}" type="presOf" srcId="{B72775AB-9F3E-4DED-A97A-015A05184D33}" destId="{F2D1EB92-17ED-408E-9B0F-004FB30FB580}" srcOrd="0" destOrd="0" presId="urn:microsoft.com/office/officeart/2005/8/layout/bProcess4"/>
    <dgm:cxn modelId="{6A2C2BE3-4EB1-4DEA-9442-6E4AD04BAABC}" srcId="{3398E9C6-5226-4C98-BB8C-79F4F8F1A6FA}" destId="{B72775AB-9F3E-4DED-A97A-015A05184D33}" srcOrd="7" destOrd="0" parTransId="{50BAA9C1-AD2B-4778-AC39-4CD05A73AD54}" sibTransId="{2DBB4963-BCE7-41DE-A3F3-53EA22A53572}"/>
    <dgm:cxn modelId="{0BDF84EC-C596-44EC-A5FE-62711A5593E3}" type="presOf" srcId="{A1014E5F-81E5-4EB3-AF26-3FCDD40C533B}" destId="{859097DF-A3FF-4B65-B911-5C4FF2E74F4C}" srcOrd="0" destOrd="0" presId="urn:microsoft.com/office/officeart/2005/8/layout/bProcess4"/>
    <dgm:cxn modelId="{E19025F3-8E0E-456B-97E2-884595B5CE8C}" type="presOf" srcId="{2DBB4963-BCE7-41DE-A3F3-53EA22A53572}" destId="{867E8FF0-33DB-4809-A3F5-A5BFE8FE49FF}" srcOrd="0" destOrd="0" presId="urn:microsoft.com/office/officeart/2005/8/layout/bProcess4"/>
    <dgm:cxn modelId="{61B607FB-A90E-4603-BEA5-F9DA3E413AA3}" type="presOf" srcId="{65C72F85-2E59-4AEB-B442-746B9A199620}" destId="{B7CD26BA-5E47-461F-A3DA-7E8D2AD2059B}" srcOrd="0" destOrd="0" presId="urn:microsoft.com/office/officeart/2005/8/layout/bProcess4"/>
    <dgm:cxn modelId="{A0A6E2FC-FD4A-4323-8448-23242FAF9B35}" type="presOf" srcId="{1A240CD9-290F-4E07-B632-0798D03294D5}" destId="{5DE4EF03-AF40-4BA5-9154-7CFD3F6E25C8}" srcOrd="0" destOrd="0" presId="urn:microsoft.com/office/officeart/2005/8/layout/bProcess4"/>
    <dgm:cxn modelId="{C6750192-A64A-42D6-AB63-E577A10A01F8}" type="presParOf" srcId="{E93BAF85-265D-45FD-9717-7B62740216F9}" destId="{58DAF199-A85F-4724-B81F-1E287A070EED}" srcOrd="0" destOrd="0" presId="urn:microsoft.com/office/officeart/2005/8/layout/bProcess4"/>
    <dgm:cxn modelId="{A59F0063-0F0B-42D9-970B-D43288B21753}" type="presParOf" srcId="{58DAF199-A85F-4724-B81F-1E287A070EED}" destId="{2516369D-8D12-4FD4-BDB7-7345C79ACCAE}" srcOrd="0" destOrd="0" presId="urn:microsoft.com/office/officeart/2005/8/layout/bProcess4"/>
    <dgm:cxn modelId="{1EC10C37-40F3-4DEC-B8F3-9098DF6BD044}" type="presParOf" srcId="{58DAF199-A85F-4724-B81F-1E287A070EED}" destId="{136C8158-8E5F-4C53-B399-EE247940EF8F}" srcOrd="1" destOrd="0" presId="urn:microsoft.com/office/officeart/2005/8/layout/bProcess4"/>
    <dgm:cxn modelId="{8C9AF390-41B5-467F-A20E-D553C87E5B90}" type="presParOf" srcId="{E93BAF85-265D-45FD-9717-7B62740216F9}" destId="{E028FB8F-B2AF-48C1-9FE9-166D112A0105}" srcOrd="1" destOrd="0" presId="urn:microsoft.com/office/officeart/2005/8/layout/bProcess4"/>
    <dgm:cxn modelId="{297D88D5-9C46-423D-8AC3-FDA51EC55287}" type="presParOf" srcId="{E93BAF85-265D-45FD-9717-7B62740216F9}" destId="{0DF0563D-0B5E-47BB-8FCA-799B0B479B2A}" srcOrd="2" destOrd="0" presId="urn:microsoft.com/office/officeart/2005/8/layout/bProcess4"/>
    <dgm:cxn modelId="{957BA0E9-276B-40C5-897A-9501923E8135}" type="presParOf" srcId="{0DF0563D-0B5E-47BB-8FCA-799B0B479B2A}" destId="{F397E6D2-D231-4D5D-8CBB-2836FB7F787F}" srcOrd="0" destOrd="0" presId="urn:microsoft.com/office/officeart/2005/8/layout/bProcess4"/>
    <dgm:cxn modelId="{37F6437B-585C-4163-882F-BC17B8CE2548}" type="presParOf" srcId="{0DF0563D-0B5E-47BB-8FCA-799B0B479B2A}" destId="{B7CD26BA-5E47-461F-A3DA-7E8D2AD2059B}" srcOrd="1" destOrd="0" presId="urn:microsoft.com/office/officeart/2005/8/layout/bProcess4"/>
    <dgm:cxn modelId="{0543748C-E61A-473F-A41A-92F5A2F06A14}" type="presParOf" srcId="{E93BAF85-265D-45FD-9717-7B62740216F9}" destId="{06966F79-62EF-46FC-9A20-7976687D6159}" srcOrd="3" destOrd="0" presId="urn:microsoft.com/office/officeart/2005/8/layout/bProcess4"/>
    <dgm:cxn modelId="{EA9DBB49-E294-477F-B1B9-014CC3489A0D}" type="presParOf" srcId="{E93BAF85-265D-45FD-9717-7B62740216F9}" destId="{6DFACD72-6620-4A94-BA09-C1F02EB4CCBD}" srcOrd="4" destOrd="0" presId="urn:microsoft.com/office/officeart/2005/8/layout/bProcess4"/>
    <dgm:cxn modelId="{A8E9AECF-9FDA-43CE-8583-6023E9554AE4}" type="presParOf" srcId="{6DFACD72-6620-4A94-BA09-C1F02EB4CCBD}" destId="{6132A016-DEB4-4CCA-8CAA-EA8C903F4FA2}" srcOrd="0" destOrd="0" presId="urn:microsoft.com/office/officeart/2005/8/layout/bProcess4"/>
    <dgm:cxn modelId="{9A0737C5-A5E0-49C1-BC95-6F886D65CD0F}" type="presParOf" srcId="{6DFACD72-6620-4A94-BA09-C1F02EB4CCBD}" destId="{6346BD29-D9AB-401F-81F7-B5090A2ABD45}" srcOrd="1" destOrd="0" presId="urn:microsoft.com/office/officeart/2005/8/layout/bProcess4"/>
    <dgm:cxn modelId="{F055CB02-6554-46D0-9233-94B2D5978821}" type="presParOf" srcId="{E93BAF85-265D-45FD-9717-7B62740216F9}" destId="{CF4BCE9D-A060-4887-9BD8-DE69E170CA13}" srcOrd="5" destOrd="0" presId="urn:microsoft.com/office/officeart/2005/8/layout/bProcess4"/>
    <dgm:cxn modelId="{0D293BBC-F7B6-4011-92A8-E89F556B4556}" type="presParOf" srcId="{E93BAF85-265D-45FD-9717-7B62740216F9}" destId="{A1FBEACF-08F0-46C8-85D4-89F0EFCBF857}" srcOrd="6" destOrd="0" presId="urn:microsoft.com/office/officeart/2005/8/layout/bProcess4"/>
    <dgm:cxn modelId="{FEAAB915-BB8B-4965-AF4E-372DB767C7C7}" type="presParOf" srcId="{A1FBEACF-08F0-46C8-85D4-89F0EFCBF857}" destId="{D56EF2C0-434B-4CB5-BCCD-EC7B87ED1421}" srcOrd="0" destOrd="0" presId="urn:microsoft.com/office/officeart/2005/8/layout/bProcess4"/>
    <dgm:cxn modelId="{B951EA7D-01B2-4553-9124-509FB2E618E1}" type="presParOf" srcId="{A1FBEACF-08F0-46C8-85D4-89F0EFCBF857}" destId="{859097DF-A3FF-4B65-B911-5C4FF2E74F4C}" srcOrd="1" destOrd="0" presId="urn:microsoft.com/office/officeart/2005/8/layout/bProcess4"/>
    <dgm:cxn modelId="{0CFD97FC-3EDB-4DD4-AC2F-03170692E3E9}" type="presParOf" srcId="{E93BAF85-265D-45FD-9717-7B62740216F9}" destId="{DC174166-9217-4DCA-9379-B85BCCB61BFF}" srcOrd="7" destOrd="0" presId="urn:microsoft.com/office/officeart/2005/8/layout/bProcess4"/>
    <dgm:cxn modelId="{D4F4ACCF-9104-4875-88A2-75B102BE718C}" type="presParOf" srcId="{E93BAF85-265D-45FD-9717-7B62740216F9}" destId="{100AC1BF-C917-41FD-B628-AD124A694156}" srcOrd="8" destOrd="0" presId="urn:microsoft.com/office/officeart/2005/8/layout/bProcess4"/>
    <dgm:cxn modelId="{1F5102F2-6A15-4762-BA21-4A8010C67493}" type="presParOf" srcId="{100AC1BF-C917-41FD-B628-AD124A694156}" destId="{6F559BC9-4FFA-4597-8491-0E7B1373906C}" srcOrd="0" destOrd="0" presId="urn:microsoft.com/office/officeart/2005/8/layout/bProcess4"/>
    <dgm:cxn modelId="{CFBEEA4D-A455-41A6-8B37-1F96B00480DC}" type="presParOf" srcId="{100AC1BF-C917-41FD-B628-AD124A694156}" destId="{9E1CA33F-50E3-45BD-AC1B-526EA3FA0FC0}" srcOrd="1" destOrd="0" presId="urn:microsoft.com/office/officeart/2005/8/layout/bProcess4"/>
    <dgm:cxn modelId="{399D03DE-32AB-4D6A-99C9-55B39C947163}" type="presParOf" srcId="{E93BAF85-265D-45FD-9717-7B62740216F9}" destId="{720A332F-6F58-4A3E-ACA4-8AA5F3BF37FB}" srcOrd="9" destOrd="0" presId="urn:microsoft.com/office/officeart/2005/8/layout/bProcess4"/>
    <dgm:cxn modelId="{FBA2AECC-5423-45FF-B4B4-6C4C8853563A}" type="presParOf" srcId="{E93BAF85-265D-45FD-9717-7B62740216F9}" destId="{B8438885-0BEC-49F5-BE0A-15272FC7A3A3}" srcOrd="10" destOrd="0" presId="urn:microsoft.com/office/officeart/2005/8/layout/bProcess4"/>
    <dgm:cxn modelId="{BCDAE8F5-D2E9-42D3-8527-C41449FA4C1B}" type="presParOf" srcId="{B8438885-0BEC-49F5-BE0A-15272FC7A3A3}" destId="{42386A60-EEBD-44EC-B0EB-9D6C4C29535F}" srcOrd="0" destOrd="0" presId="urn:microsoft.com/office/officeart/2005/8/layout/bProcess4"/>
    <dgm:cxn modelId="{311B1579-E93D-460A-A46B-70AECBA49711}" type="presParOf" srcId="{B8438885-0BEC-49F5-BE0A-15272FC7A3A3}" destId="{5DE4EF03-AF40-4BA5-9154-7CFD3F6E25C8}" srcOrd="1" destOrd="0" presId="urn:microsoft.com/office/officeart/2005/8/layout/bProcess4"/>
    <dgm:cxn modelId="{259EE451-90E3-4E09-819D-0C95AD71A69A}" type="presParOf" srcId="{E93BAF85-265D-45FD-9717-7B62740216F9}" destId="{19FF51DF-3963-4221-828F-7F1AA824676F}" srcOrd="11" destOrd="0" presId="urn:microsoft.com/office/officeart/2005/8/layout/bProcess4"/>
    <dgm:cxn modelId="{F135F1DA-B240-48BC-8278-BBF3ABE7B31B}" type="presParOf" srcId="{E93BAF85-265D-45FD-9717-7B62740216F9}" destId="{455FB301-625B-46FB-801E-842D38CE537C}" srcOrd="12" destOrd="0" presId="urn:microsoft.com/office/officeart/2005/8/layout/bProcess4"/>
    <dgm:cxn modelId="{C313F48E-6814-403A-B992-33D282DD4A2F}" type="presParOf" srcId="{455FB301-625B-46FB-801E-842D38CE537C}" destId="{2350442C-1404-48B1-843A-E97797A12828}" srcOrd="0" destOrd="0" presId="urn:microsoft.com/office/officeart/2005/8/layout/bProcess4"/>
    <dgm:cxn modelId="{4C6378CE-8AE1-4460-9E02-410933844A4F}" type="presParOf" srcId="{455FB301-625B-46FB-801E-842D38CE537C}" destId="{51520BDA-BFDD-4DAA-9263-C86DAFF78178}" srcOrd="1" destOrd="0" presId="urn:microsoft.com/office/officeart/2005/8/layout/bProcess4"/>
    <dgm:cxn modelId="{5C001EBE-54E4-4C71-A3B5-62C8CF5E1F3B}" type="presParOf" srcId="{E93BAF85-265D-45FD-9717-7B62740216F9}" destId="{95005B7E-9A1A-4043-BA88-F2D96C8B33C5}" srcOrd="13" destOrd="0" presId="urn:microsoft.com/office/officeart/2005/8/layout/bProcess4"/>
    <dgm:cxn modelId="{1FD40052-2EC0-462E-9BAB-EC69470448CF}" type="presParOf" srcId="{E93BAF85-265D-45FD-9717-7B62740216F9}" destId="{8F496417-D196-416C-8059-9FAFCF0848BC}" srcOrd="14" destOrd="0" presId="urn:microsoft.com/office/officeart/2005/8/layout/bProcess4"/>
    <dgm:cxn modelId="{00DE3EB7-7F71-4536-82BD-949977D1183C}" type="presParOf" srcId="{8F496417-D196-416C-8059-9FAFCF0848BC}" destId="{83C22632-CF61-44BC-A607-07FA0119AEF5}" srcOrd="0" destOrd="0" presId="urn:microsoft.com/office/officeart/2005/8/layout/bProcess4"/>
    <dgm:cxn modelId="{92CDAB23-5268-4A09-84FA-B4F0C35C340C}" type="presParOf" srcId="{8F496417-D196-416C-8059-9FAFCF0848BC}" destId="{F2D1EB92-17ED-408E-9B0F-004FB30FB580}" srcOrd="1" destOrd="0" presId="urn:microsoft.com/office/officeart/2005/8/layout/bProcess4"/>
    <dgm:cxn modelId="{FBFA08F3-BA84-428C-A222-5A3538E292F8}" type="presParOf" srcId="{E93BAF85-265D-45FD-9717-7B62740216F9}" destId="{867E8FF0-33DB-4809-A3F5-A5BFE8FE49FF}" srcOrd="15" destOrd="0" presId="urn:microsoft.com/office/officeart/2005/8/layout/bProcess4"/>
    <dgm:cxn modelId="{47A3A133-4C6C-463B-897B-62EDD4FF8A66}" type="presParOf" srcId="{E93BAF85-265D-45FD-9717-7B62740216F9}" destId="{42BFCBFD-099F-4FC5-BB16-925DCE8343DC}" srcOrd="16" destOrd="0" presId="urn:microsoft.com/office/officeart/2005/8/layout/bProcess4"/>
    <dgm:cxn modelId="{101F863B-8E35-427B-A639-2CC6C301A79B}" type="presParOf" srcId="{42BFCBFD-099F-4FC5-BB16-925DCE8343DC}" destId="{58C4162E-93C8-4316-8151-0721141B84ED}" srcOrd="0" destOrd="0" presId="urn:microsoft.com/office/officeart/2005/8/layout/bProcess4"/>
    <dgm:cxn modelId="{98656F56-7DAF-415C-9170-7CD663D153EC}" type="presParOf" srcId="{42BFCBFD-099F-4FC5-BB16-925DCE8343DC}" destId="{730E59E1-FCEC-4E9A-93B1-8945F6F3BD49}"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9FBC6A-5832-4B8A-A3C9-523CD417AD9E}" type="doc">
      <dgm:prSet loTypeId="urn:microsoft.com/office/officeart/2005/8/layout/default" loCatId="list" qsTypeId="urn:microsoft.com/office/officeart/2005/8/quickstyle/simple2" qsCatId="simple" csTypeId="urn:microsoft.com/office/officeart/2005/8/colors/colorful2" csCatId="colorful" phldr="1"/>
      <dgm:spPr/>
      <dgm:t>
        <a:bodyPr/>
        <a:lstStyle/>
        <a:p>
          <a:endParaRPr lang="en-US"/>
        </a:p>
      </dgm:t>
    </dgm:pt>
    <dgm:pt modelId="{39E1EF9C-BBB9-4EF2-A8DD-593F2390ADC8}">
      <dgm:prSet/>
      <dgm:spPr/>
      <dgm:t>
        <a:bodyPr/>
        <a:lstStyle/>
        <a:p>
          <a:r>
            <a:rPr lang="en-US"/>
            <a:t>The cloud isn't a place, it's a way of doing IT</a:t>
          </a:r>
        </a:p>
      </dgm:t>
    </dgm:pt>
    <dgm:pt modelId="{54A48FA2-8485-4BBA-BA12-64702D04F326}" type="parTrans" cxnId="{6949F1F7-F48A-4463-AFD1-F6146A5EE920}">
      <dgm:prSet/>
      <dgm:spPr/>
      <dgm:t>
        <a:bodyPr/>
        <a:lstStyle/>
        <a:p>
          <a:endParaRPr lang="en-US"/>
        </a:p>
      </dgm:t>
    </dgm:pt>
    <dgm:pt modelId="{C9C4135B-6DEF-43F3-9978-571FD50F5163}" type="sibTrans" cxnId="{6949F1F7-F48A-4463-AFD1-F6146A5EE920}">
      <dgm:prSet/>
      <dgm:spPr/>
      <dgm:t>
        <a:bodyPr/>
        <a:lstStyle/>
        <a:p>
          <a:endParaRPr lang="en-US"/>
        </a:p>
      </dgm:t>
    </dgm:pt>
    <dgm:pt modelId="{DD351110-C570-440D-81AC-B097C4D5DDC2}">
      <dgm:prSet/>
      <dgm:spPr/>
      <dgm:t>
        <a:bodyPr/>
        <a:lstStyle/>
        <a:p>
          <a:r>
            <a:rPr lang="en-US"/>
            <a:t>Enterprises are going multicloud </a:t>
          </a:r>
        </a:p>
      </dgm:t>
    </dgm:pt>
    <dgm:pt modelId="{0D46895C-7D9A-4460-9B15-F8707D856C36}" type="parTrans" cxnId="{A86ED44F-21BE-4DEB-92C7-29AA602AD4B3}">
      <dgm:prSet/>
      <dgm:spPr/>
      <dgm:t>
        <a:bodyPr/>
        <a:lstStyle/>
        <a:p>
          <a:endParaRPr lang="en-US"/>
        </a:p>
      </dgm:t>
    </dgm:pt>
    <dgm:pt modelId="{8B414E4A-93A2-46A7-8802-2CFB90636AB4}" type="sibTrans" cxnId="{A86ED44F-21BE-4DEB-92C7-29AA602AD4B3}">
      <dgm:prSet/>
      <dgm:spPr/>
      <dgm:t>
        <a:bodyPr/>
        <a:lstStyle/>
        <a:p>
          <a:endParaRPr lang="en-US"/>
        </a:p>
      </dgm:t>
    </dgm:pt>
    <dgm:pt modelId="{ECFA9D7B-CF00-4CCE-9C1F-48309AC8F7BD}">
      <dgm:prSet/>
      <dgm:spPr/>
      <dgm:t>
        <a:bodyPr/>
        <a:lstStyle/>
        <a:p>
          <a:r>
            <a:rPr lang="en-US"/>
            <a:t>Cloud Native technology can be deployed anywhere</a:t>
          </a:r>
        </a:p>
      </dgm:t>
    </dgm:pt>
    <dgm:pt modelId="{75AAC196-552B-40F4-8B40-9CD4A0A17538}" type="parTrans" cxnId="{48D470BC-7B89-46AC-B62E-76AE67620C20}">
      <dgm:prSet/>
      <dgm:spPr/>
      <dgm:t>
        <a:bodyPr/>
        <a:lstStyle/>
        <a:p>
          <a:endParaRPr lang="en-US"/>
        </a:p>
      </dgm:t>
    </dgm:pt>
    <dgm:pt modelId="{F616529D-7EB5-4082-B2ED-B84C465D9F97}" type="sibTrans" cxnId="{48D470BC-7B89-46AC-B62E-76AE67620C20}">
      <dgm:prSet/>
      <dgm:spPr/>
      <dgm:t>
        <a:bodyPr/>
        <a:lstStyle/>
        <a:p>
          <a:endParaRPr lang="en-US"/>
        </a:p>
      </dgm:t>
    </dgm:pt>
    <dgm:pt modelId="{82C2F178-C055-4BD1-BC84-CF45E93443A9}">
      <dgm:prSet/>
      <dgm:spPr/>
      <dgm:t>
        <a:bodyPr/>
        <a:lstStyle/>
        <a:p>
          <a:r>
            <a:rPr lang="en-US"/>
            <a:t>Cloud Native is not all about technology</a:t>
          </a:r>
        </a:p>
      </dgm:t>
    </dgm:pt>
    <dgm:pt modelId="{7A92AEB4-78A0-4A3D-911B-39C028D65625}" type="parTrans" cxnId="{6113057B-08C1-4AF4-8C8C-ADE164A86ED1}">
      <dgm:prSet/>
      <dgm:spPr/>
      <dgm:t>
        <a:bodyPr/>
        <a:lstStyle/>
        <a:p>
          <a:endParaRPr lang="en-US"/>
        </a:p>
      </dgm:t>
    </dgm:pt>
    <dgm:pt modelId="{350CE6F1-4D3C-4E80-8A6F-0526B2F6D6A3}" type="sibTrans" cxnId="{6113057B-08C1-4AF4-8C8C-ADE164A86ED1}">
      <dgm:prSet/>
      <dgm:spPr/>
      <dgm:t>
        <a:bodyPr/>
        <a:lstStyle/>
        <a:p>
          <a:endParaRPr lang="en-US"/>
        </a:p>
      </dgm:t>
    </dgm:pt>
    <dgm:pt modelId="{14A34F06-9814-41B2-A62F-CF97F1B18DFD}">
      <dgm:prSet/>
      <dgm:spPr/>
      <dgm:t>
        <a:bodyPr/>
        <a:lstStyle/>
        <a:p>
          <a:r>
            <a:rPr lang="en-US" dirty="0"/>
            <a:t>Cloud native promises increased agility, increased scalability and eliminating the risk of vendor lock-in</a:t>
          </a:r>
        </a:p>
      </dgm:t>
    </dgm:pt>
    <dgm:pt modelId="{B3D4074A-18B3-4680-AE22-1D34A0D7039C}" type="parTrans" cxnId="{3903DA9A-616B-40F6-A6D2-A012A06FE80C}">
      <dgm:prSet/>
      <dgm:spPr/>
      <dgm:t>
        <a:bodyPr/>
        <a:lstStyle/>
        <a:p>
          <a:endParaRPr lang="en-US"/>
        </a:p>
      </dgm:t>
    </dgm:pt>
    <dgm:pt modelId="{4F78E712-F3F5-443A-ADF7-747DFF456D41}" type="sibTrans" cxnId="{3903DA9A-616B-40F6-A6D2-A012A06FE80C}">
      <dgm:prSet/>
      <dgm:spPr/>
      <dgm:t>
        <a:bodyPr/>
        <a:lstStyle/>
        <a:p>
          <a:endParaRPr lang="en-US"/>
        </a:p>
      </dgm:t>
    </dgm:pt>
    <dgm:pt modelId="{7E8213DB-2A4D-461A-8BBD-68BB9B89AD83}">
      <dgm:prSet/>
      <dgm:spPr/>
      <dgm:t>
        <a:bodyPr/>
        <a:lstStyle/>
        <a:p>
          <a:r>
            <a:rPr lang="en-US"/>
            <a:t>Serverless is coming</a:t>
          </a:r>
        </a:p>
      </dgm:t>
    </dgm:pt>
    <dgm:pt modelId="{AC694490-1A32-4790-800E-72D298754B06}" type="parTrans" cxnId="{822963D1-9ABC-4B2E-AE2F-F622C194843E}">
      <dgm:prSet/>
      <dgm:spPr/>
      <dgm:t>
        <a:bodyPr/>
        <a:lstStyle/>
        <a:p>
          <a:endParaRPr lang="en-US"/>
        </a:p>
      </dgm:t>
    </dgm:pt>
    <dgm:pt modelId="{1ADAC5DE-A8F5-41CC-A8E1-BF9BCD580304}" type="sibTrans" cxnId="{822963D1-9ABC-4B2E-AE2F-F622C194843E}">
      <dgm:prSet/>
      <dgm:spPr/>
      <dgm:t>
        <a:bodyPr/>
        <a:lstStyle/>
        <a:p>
          <a:endParaRPr lang="en-US"/>
        </a:p>
      </dgm:t>
    </dgm:pt>
    <dgm:pt modelId="{6E0B7F59-1C6B-428F-BC1A-B63313689F6A}" type="pres">
      <dgm:prSet presAssocID="{EF9FBC6A-5832-4B8A-A3C9-523CD417AD9E}" presName="diagram" presStyleCnt="0">
        <dgm:presLayoutVars>
          <dgm:dir/>
          <dgm:resizeHandles val="exact"/>
        </dgm:presLayoutVars>
      </dgm:prSet>
      <dgm:spPr/>
    </dgm:pt>
    <dgm:pt modelId="{5C8CD6C1-801E-4C26-9F50-487D064772C7}" type="pres">
      <dgm:prSet presAssocID="{39E1EF9C-BBB9-4EF2-A8DD-593F2390ADC8}" presName="node" presStyleLbl="node1" presStyleIdx="0" presStyleCnt="6">
        <dgm:presLayoutVars>
          <dgm:bulletEnabled val="1"/>
        </dgm:presLayoutVars>
      </dgm:prSet>
      <dgm:spPr/>
    </dgm:pt>
    <dgm:pt modelId="{6DB5722F-7F23-4655-9882-A7368C60372A}" type="pres">
      <dgm:prSet presAssocID="{C9C4135B-6DEF-43F3-9978-571FD50F5163}" presName="sibTrans" presStyleCnt="0"/>
      <dgm:spPr/>
    </dgm:pt>
    <dgm:pt modelId="{1B3B317B-4E3E-4033-9606-4768946B0E40}" type="pres">
      <dgm:prSet presAssocID="{DD351110-C570-440D-81AC-B097C4D5DDC2}" presName="node" presStyleLbl="node1" presStyleIdx="1" presStyleCnt="6">
        <dgm:presLayoutVars>
          <dgm:bulletEnabled val="1"/>
        </dgm:presLayoutVars>
      </dgm:prSet>
      <dgm:spPr/>
    </dgm:pt>
    <dgm:pt modelId="{2771AC29-A622-4C00-B461-6AE6822589E9}" type="pres">
      <dgm:prSet presAssocID="{8B414E4A-93A2-46A7-8802-2CFB90636AB4}" presName="sibTrans" presStyleCnt="0"/>
      <dgm:spPr/>
    </dgm:pt>
    <dgm:pt modelId="{56224E07-2CCB-431B-971E-E921E4F321E0}" type="pres">
      <dgm:prSet presAssocID="{ECFA9D7B-CF00-4CCE-9C1F-48309AC8F7BD}" presName="node" presStyleLbl="node1" presStyleIdx="2" presStyleCnt="6">
        <dgm:presLayoutVars>
          <dgm:bulletEnabled val="1"/>
        </dgm:presLayoutVars>
      </dgm:prSet>
      <dgm:spPr/>
    </dgm:pt>
    <dgm:pt modelId="{1F816D66-B85A-46FA-A3AC-D9C1AECF1822}" type="pres">
      <dgm:prSet presAssocID="{F616529D-7EB5-4082-B2ED-B84C465D9F97}" presName="sibTrans" presStyleCnt="0"/>
      <dgm:spPr/>
    </dgm:pt>
    <dgm:pt modelId="{236EFBC5-A269-4E2F-830C-75F7A81DC4A1}" type="pres">
      <dgm:prSet presAssocID="{82C2F178-C055-4BD1-BC84-CF45E93443A9}" presName="node" presStyleLbl="node1" presStyleIdx="3" presStyleCnt="6">
        <dgm:presLayoutVars>
          <dgm:bulletEnabled val="1"/>
        </dgm:presLayoutVars>
      </dgm:prSet>
      <dgm:spPr/>
    </dgm:pt>
    <dgm:pt modelId="{C9707CD2-AF43-42F3-907C-A14269901FF8}" type="pres">
      <dgm:prSet presAssocID="{350CE6F1-4D3C-4E80-8A6F-0526B2F6D6A3}" presName="sibTrans" presStyleCnt="0"/>
      <dgm:spPr/>
    </dgm:pt>
    <dgm:pt modelId="{91AA67FE-7524-4639-9D63-67668E682643}" type="pres">
      <dgm:prSet presAssocID="{14A34F06-9814-41B2-A62F-CF97F1B18DFD}" presName="node" presStyleLbl="node1" presStyleIdx="4" presStyleCnt="6">
        <dgm:presLayoutVars>
          <dgm:bulletEnabled val="1"/>
        </dgm:presLayoutVars>
      </dgm:prSet>
      <dgm:spPr/>
    </dgm:pt>
    <dgm:pt modelId="{00197FD2-BA06-4F70-806E-C8CA45184A13}" type="pres">
      <dgm:prSet presAssocID="{4F78E712-F3F5-443A-ADF7-747DFF456D41}" presName="sibTrans" presStyleCnt="0"/>
      <dgm:spPr/>
    </dgm:pt>
    <dgm:pt modelId="{082595FC-DA43-492A-9C76-F5E161998B98}" type="pres">
      <dgm:prSet presAssocID="{7E8213DB-2A4D-461A-8BBD-68BB9B89AD83}" presName="node" presStyleLbl="node1" presStyleIdx="5" presStyleCnt="6">
        <dgm:presLayoutVars>
          <dgm:bulletEnabled val="1"/>
        </dgm:presLayoutVars>
      </dgm:prSet>
      <dgm:spPr/>
    </dgm:pt>
  </dgm:ptLst>
  <dgm:cxnLst>
    <dgm:cxn modelId="{FEABD80A-7334-46CC-86C7-4630FC47B2CE}" type="presOf" srcId="{ECFA9D7B-CF00-4CCE-9C1F-48309AC8F7BD}" destId="{56224E07-2CCB-431B-971E-E921E4F321E0}" srcOrd="0" destOrd="0" presId="urn:microsoft.com/office/officeart/2005/8/layout/default"/>
    <dgm:cxn modelId="{4C500F0E-538E-4E4D-BF9C-25707D9D6635}" type="presOf" srcId="{EF9FBC6A-5832-4B8A-A3C9-523CD417AD9E}" destId="{6E0B7F59-1C6B-428F-BC1A-B63313689F6A}" srcOrd="0" destOrd="0" presId="urn:microsoft.com/office/officeart/2005/8/layout/default"/>
    <dgm:cxn modelId="{4594AE0F-95AB-4ADC-A5C4-78E40EC9F0C8}" type="presOf" srcId="{14A34F06-9814-41B2-A62F-CF97F1B18DFD}" destId="{91AA67FE-7524-4639-9D63-67668E682643}" srcOrd="0" destOrd="0" presId="urn:microsoft.com/office/officeart/2005/8/layout/default"/>
    <dgm:cxn modelId="{70D2A01F-CBB4-4E72-A510-31D6898C6D7C}" type="presOf" srcId="{82C2F178-C055-4BD1-BC84-CF45E93443A9}" destId="{236EFBC5-A269-4E2F-830C-75F7A81DC4A1}" srcOrd="0" destOrd="0" presId="urn:microsoft.com/office/officeart/2005/8/layout/default"/>
    <dgm:cxn modelId="{A86ED44F-21BE-4DEB-92C7-29AA602AD4B3}" srcId="{EF9FBC6A-5832-4B8A-A3C9-523CD417AD9E}" destId="{DD351110-C570-440D-81AC-B097C4D5DDC2}" srcOrd="1" destOrd="0" parTransId="{0D46895C-7D9A-4460-9B15-F8707D856C36}" sibTransId="{8B414E4A-93A2-46A7-8802-2CFB90636AB4}"/>
    <dgm:cxn modelId="{6113057B-08C1-4AF4-8C8C-ADE164A86ED1}" srcId="{EF9FBC6A-5832-4B8A-A3C9-523CD417AD9E}" destId="{82C2F178-C055-4BD1-BC84-CF45E93443A9}" srcOrd="3" destOrd="0" parTransId="{7A92AEB4-78A0-4A3D-911B-39C028D65625}" sibTransId="{350CE6F1-4D3C-4E80-8A6F-0526B2F6D6A3}"/>
    <dgm:cxn modelId="{2F06DC85-FD9E-4C92-AB4B-344EE423D8B6}" type="presOf" srcId="{7E8213DB-2A4D-461A-8BBD-68BB9B89AD83}" destId="{082595FC-DA43-492A-9C76-F5E161998B98}" srcOrd="0" destOrd="0" presId="urn:microsoft.com/office/officeart/2005/8/layout/default"/>
    <dgm:cxn modelId="{3903DA9A-616B-40F6-A6D2-A012A06FE80C}" srcId="{EF9FBC6A-5832-4B8A-A3C9-523CD417AD9E}" destId="{14A34F06-9814-41B2-A62F-CF97F1B18DFD}" srcOrd="4" destOrd="0" parTransId="{B3D4074A-18B3-4680-AE22-1D34A0D7039C}" sibTransId="{4F78E712-F3F5-443A-ADF7-747DFF456D41}"/>
    <dgm:cxn modelId="{167FAAA8-767C-4187-B379-30400629EC6B}" type="presOf" srcId="{DD351110-C570-440D-81AC-B097C4D5DDC2}" destId="{1B3B317B-4E3E-4033-9606-4768946B0E40}" srcOrd="0" destOrd="0" presId="urn:microsoft.com/office/officeart/2005/8/layout/default"/>
    <dgm:cxn modelId="{48D470BC-7B89-46AC-B62E-76AE67620C20}" srcId="{EF9FBC6A-5832-4B8A-A3C9-523CD417AD9E}" destId="{ECFA9D7B-CF00-4CCE-9C1F-48309AC8F7BD}" srcOrd="2" destOrd="0" parTransId="{75AAC196-552B-40F4-8B40-9CD4A0A17538}" sibTransId="{F616529D-7EB5-4082-B2ED-B84C465D9F97}"/>
    <dgm:cxn modelId="{822963D1-9ABC-4B2E-AE2F-F622C194843E}" srcId="{EF9FBC6A-5832-4B8A-A3C9-523CD417AD9E}" destId="{7E8213DB-2A4D-461A-8BBD-68BB9B89AD83}" srcOrd="5" destOrd="0" parTransId="{AC694490-1A32-4790-800E-72D298754B06}" sibTransId="{1ADAC5DE-A8F5-41CC-A8E1-BF9BCD580304}"/>
    <dgm:cxn modelId="{02B5D4DB-8F18-4508-93AD-68E93AAAB650}" type="presOf" srcId="{39E1EF9C-BBB9-4EF2-A8DD-593F2390ADC8}" destId="{5C8CD6C1-801E-4C26-9F50-487D064772C7}" srcOrd="0" destOrd="0" presId="urn:microsoft.com/office/officeart/2005/8/layout/default"/>
    <dgm:cxn modelId="{6949F1F7-F48A-4463-AFD1-F6146A5EE920}" srcId="{EF9FBC6A-5832-4B8A-A3C9-523CD417AD9E}" destId="{39E1EF9C-BBB9-4EF2-A8DD-593F2390ADC8}" srcOrd="0" destOrd="0" parTransId="{54A48FA2-8485-4BBA-BA12-64702D04F326}" sibTransId="{C9C4135B-6DEF-43F3-9978-571FD50F5163}"/>
    <dgm:cxn modelId="{CC8D3A28-1516-4009-B8B7-2E8CB2CCCCD3}" type="presParOf" srcId="{6E0B7F59-1C6B-428F-BC1A-B63313689F6A}" destId="{5C8CD6C1-801E-4C26-9F50-487D064772C7}" srcOrd="0" destOrd="0" presId="urn:microsoft.com/office/officeart/2005/8/layout/default"/>
    <dgm:cxn modelId="{47F28B15-D100-44D2-B97D-B5FF03E9F614}" type="presParOf" srcId="{6E0B7F59-1C6B-428F-BC1A-B63313689F6A}" destId="{6DB5722F-7F23-4655-9882-A7368C60372A}" srcOrd="1" destOrd="0" presId="urn:microsoft.com/office/officeart/2005/8/layout/default"/>
    <dgm:cxn modelId="{F241B118-38E2-4C2D-933B-DC088A965856}" type="presParOf" srcId="{6E0B7F59-1C6B-428F-BC1A-B63313689F6A}" destId="{1B3B317B-4E3E-4033-9606-4768946B0E40}" srcOrd="2" destOrd="0" presId="urn:microsoft.com/office/officeart/2005/8/layout/default"/>
    <dgm:cxn modelId="{DC81BB46-9ABA-4836-87FF-7C29534D864A}" type="presParOf" srcId="{6E0B7F59-1C6B-428F-BC1A-B63313689F6A}" destId="{2771AC29-A622-4C00-B461-6AE6822589E9}" srcOrd="3" destOrd="0" presId="urn:microsoft.com/office/officeart/2005/8/layout/default"/>
    <dgm:cxn modelId="{55C7613B-76B4-4E46-AD1B-FA70EA03A14A}" type="presParOf" srcId="{6E0B7F59-1C6B-428F-BC1A-B63313689F6A}" destId="{56224E07-2CCB-431B-971E-E921E4F321E0}" srcOrd="4" destOrd="0" presId="urn:microsoft.com/office/officeart/2005/8/layout/default"/>
    <dgm:cxn modelId="{C9E2056D-5D87-4F20-A321-EB9D402ED7F1}" type="presParOf" srcId="{6E0B7F59-1C6B-428F-BC1A-B63313689F6A}" destId="{1F816D66-B85A-46FA-A3AC-D9C1AECF1822}" srcOrd="5" destOrd="0" presId="urn:microsoft.com/office/officeart/2005/8/layout/default"/>
    <dgm:cxn modelId="{F2307471-168A-4F63-A238-FE207E6B71DB}" type="presParOf" srcId="{6E0B7F59-1C6B-428F-BC1A-B63313689F6A}" destId="{236EFBC5-A269-4E2F-830C-75F7A81DC4A1}" srcOrd="6" destOrd="0" presId="urn:microsoft.com/office/officeart/2005/8/layout/default"/>
    <dgm:cxn modelId="{CA57765D-69CA-4EB9-ACB3-2CE27287EB4A}" type="presParOf" srcId="{6E0B7F59-1C6B-428F-BC1A-B63313689F6A}" destId="{C9707CD2-AF43-42F3-907C-A14269901FF8}" srcOrd="7" destOrd="0" presId="urn:microsoft.com/office/officeart/2005/8/layout/default"/>
    <dgm:cxn modelId="{1ADBA7EC-4D97-44AE-AFDC-F5DA1F7CDAC4}" type="presParOf" srcId="{6E0B7F59-1C6B-428F-BC1A-B63313689F6A}" destId="{91AA67FE-7524-4639-9D63-67668E682643}" srcOrd="8" destOrd="0" presId="urn:microsoft.com/office/officeart/2005/8/layout/default"/>
    <dgm:cxn modelId="{C850BA31-8322-4301-BB71-F076AE6755DF}" type="presParOf" srcId="{6E0B7F59-1C6B-428F-BC1A-B63313689F6A}" destId="{00197FD2-BA06-4F70-806E-C8CA45184A13}" srcOrd="9" destOrd="0" presId="urn:microsoft.com/office/officeart/2005/8/layout/default"/>
    <dgm:cxn modelId="{069E6717-ED71-401C-B9E2-87EED5E60C33}" type="presParOf" srcId="{6E0B7F59-1C6B-428F-BC1A-B63313689F6A}" destId="{082595FC-DA43-492A-9C76-F5E161998B98}"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28FB8F-B2AF-48C1-9FE9-166D112A0105}">
      <dsp:nvSpPr>
        <dsp:cNvPr id="0" name=""/>
        <dsp:cNvSpPr/>
      </dsp:nvSpPr>
      <dsp:spPr>
        <a:xfrm rot="5400000">
          <a:off x="834974" y="741835"/>
          <a:ext cx="1158294" cy="139846"/>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36C8158-8E5F-4C53-B399-EE247940EF8F}">
      <dsp:nvSpPr>
        <dsp:cNvPr id="0" name=""/>
        <dsp:cNvSpPr/>
      </dsp:nvSpPr>
      <dsp:spPr>
        <a:xfrm>
          <a:off x="1099805" y="210"/>
          <a:ext cx="1553849" cy="93230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Freedom of choice</a:t>
          </a:r>
          <a:endParaRPr lang="en-US" sz="1400" kern="1200"/>
        </a:p>
      </dsp:txBody>
      <dsp:txXfrm>
        <a:off x="1127111" y="27516"/>
        <a:ext cx="1499237" cy="877697"/>
      </dsp:txXfrm>
    </dsp:sp>
    <dsp:sp modelId="{06966F79-62EF-46FC-9A20-7976687D6159}">
      <dsp:nvSpPr>
        <dsp:cNvPr id="0" name=""/>
        <dsp:cNvSpPr/>
      </dsp:nvSpPr>
      <dsp:spPr>
        <a:xfrm rot="5400000">
          <a:off x="834974" y="1907222"/>
          <a:ext cx="1158294" cy="139846"/>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7CD26BA-5E47-461F-A3DA-7E8D2AD2059B}">
      <dsp:nvSpPr>
        <dsp:cNvPr id="0" name=""/>
        <dsp:cNvSpPr/>
      </dsp:nvSpPr>
      <dsp:spPr>
        <a:xfrm>
          <a:off x="1099805" y="1165597"/>
          <a:ext cx="1553849" cy="93230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Accelerated innovation</a:t>
          </a:r>
          <a:endParaRPr lang="en-US" sz="1400" kern="1200"/>
        </a:p>
      </dsp:txBody>
      <dsp:txXfrm>
        <a:off x="1127111" y="1192903"/>
        <a:ext cx="1499237" cy="877697"/>
      </dsp:txXfrm>
    </dsp:sp>
    <dsp:sp modelId="{CF4BCE9D-A060-4887-9BD8-DE69E170CA13}">
      <dsp:nvSpPr>
        <dsp:cNvPr id="0" name=""/>
        <dsp:cNvSpPr/>
      </dsp:nvSpPr>
      <dsp:spPr>
        <a:xfrm>
          <a:off x="1417668" y="2489915"/>
          <a:ext cx="2059526" cy="139846"/>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346BD29-D9AB-401F-81F7-B5090A2ABD45}">
      <dsp:nvSpPr>
        <dsp:cNvPr id="0" name=""/>
        <dsp:cNvSpPr/>
      </dsp:nvSpPr>
      <dsp:spPr>
        <a:xfrm>
          <a:off x="1099805" y="2330984"/>
          <a:ext cx="1553849" cy="93230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Reduced development costs and time to market</a:t>
          </a:r>
          <a:endParaRPr lang="en-US" sz="1400" kern="1200"/>
        </a:p>
      </dsp:txBody>
      <dsp:txXfrm>
        <a:off x="1127111" y="2358290"/>
        <a:ext cx="1499237" cy="877697"/>
      </dsp:txXfrm>
    </dsp:sp>
    <dsp:sp modelId="{DC174166-9217-4DCA-9379-B85BCCB61BFF}">
      <dsp:nvSpPr>
        <dsp:cNvPr id="0" name=""/>
        <dsp:cNvSpPr/>
      </dsp:nvSpPr>
      <dsp:spPr>
        <a:xfrm rot="16200000">
          <a:off x="2901594" y="1907222"/>
          <a:ext cx="1158294" cy="139846"/>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59097DF-A3FF-4B65-B911-5C4FF2E74F4C}">
      <dsp:nvSpPr>
        <dsp:cNvPr id="0" name=""/>
        <dsp:cNvSpPr/>
      </dsp:nvSpPr>
      <dsp:spPr>
        <a:xfrm>
          <a:off x="3166425" y="2330984"/>
          <a:ext cx="1553849" cy="93230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Attracting and retaining developer skills</a:t>
          </a:r>
          <a:endParaRPr lang="en-US" sz="1400" kern="1200"/>
        </a:p>
      </dsp:txBody>
      <dsp:txXfrm>
        <a:off x="3193731" y="2358290"/>
        <a:ext cx="1499237" cy="877697"/>
      </dsp:txXfrm>
    </dsp:sp>
    <dsp:sp modelId="{720A332F-6F58-4A3E-ACA4-8AA5F3BF37FB}">
      <dsp:nvSpPr>
        <dsp:cNvPr id="0" name=""/>
        <dsp:cNvSpPr/>
      </dsp:nvSpPr>
      <dsp:spPr>
        <a:xfrm rot="16200000">
          <a:off x="2901594" y="741835"/>
          <a:ext cx="1158294" cy="139846"/>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E1CA33F-50E3-45BD-AC1B-526EA3FA0FC0}">
      <dsp:nvSpPr>
        <dsp:cNvPr id="0" name=""/>
        <dsp:cNvSpPr/>
      </dsp:nvSpPr>
      <dsp:spPr>
        <a:xfrm>
          <a:off x="3166425" y="1165597"/>
          <a:ext cx="1553849" cy="93230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Improved developer skills</a:t>
          </a:r>
          <a:endParaRPr lang="en-US" sz="1400" kern="1200"/>
        </a:p>
      </dsp:txBody>
      <dsp:txXfrm>
        <a:off x="3193731" y="1192903"/>
        <a:ext cx="1499237" cy="877697"/>
      </dsp:txXfrm>
    </dsp:sp>
    <dsp:sp modelId="{19FF51DF-3963-4221-828F-7F1AA824676F}">
      <dsp:nvSpPr>
        <dsp:cNvPr id="0" name=""/>
        <dsp:cNvSpPr/>
      </dsp:nvSpPr>
      <dsp:spPr>
        <a:xfrm>
          <a:off x="3484287" y="159141"/>
          <a:ext cx="2059526" cy="139846"/>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DE4EF03-AF40-4BA5-9154-7CFD3F6E25C8}">
      <dsp:nvSpPr>
        <dsp:cNvPr id="0" name=""/>
        <dsp:cNvSpPr/>
      </dsp:nvSpPr>
      <dsp:spPr>
        <a:xfrm>
          <a:off x="3166425" y="210"/>
          <a:ext cx="1553849" cy="93230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Increased developer productivity</a:t>
          </a:r>
          <a:endParaRPr lang="en-US" sz="1400" kern="1200"/>
        </a:p>
      </dsp:txBody>
      <dsp:txXfrm>
        <a:off x="3193731" y="27516"/>
        <a:ext cx="1499237" cy="877697"/>
      </dsp:txXfrm>
    </dsp:sp>
    <dsp:sp modelId="{95005B7E-9A1A-4043-BA88-F2D96C8B33C5}">
      <dsp:nvSpPr>
        <dsp:cNvPr id="0" name=""/>
        <dsp:cNvSpPr/>
      </dsp:nvSpPr>
      <dsp:spPr>
        <a:xfrm rot="5400000">
          <a:off x="4968214" y="741835"/>
          <a:ext cx="1158294" cy="139846"/>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1520BDA-BFDD-4DAA-9263-C86DAFF78178}">
      <dsp:nvSpPr>
        <dsp:cNvPr id="0" name=""/>
        <dsp:cNvSpPr/>
      </dsp:nvSpPr>
      <dsp:spPr>
        <a:xfrm>
          <a:off x="5233044" y="210"/>
          <a:ext cx="1553849" cy="93230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Increased security</a:t>
          </a:r>
          <a:endParaRPr lang="en-US" sz="1400" kern="1200"/>
        </a:p>
      </dsp:txBody>
      <dsp:txXfrm>
        <a:off x="5260350" y="27516"/>
        <a:ext cx="1499237" cy="877697"/>
      </dsp:txXfrm>
    </dsp:sp>
    <dsp:sp modelId="{867E8FF0-33DB-4809-A3F5-A5BFE8FE49FF}">
      <dsp:nvSpPr>
        <dsp:cNvPr id="0" name=""/>
        <dsp:cNvSpPr/>
      </dsp:nvSpPr>
      <dsp:spPr>
        <a:xfrm rot="5400000">
          <a:off x="4968214" y="1907222"/>
          <a:ext cx="1158294" cy="139846"/>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2D1EB92-17ED-408E-9B0F-004FB30FB580}">
      <dsp:nvSpPr>
        <dsp:cNvPr id="0" name=""/>
        <dsp:cNvSpPr/>
      </dsp:nvSpPr>
      <dsp:spPr>
        <a:xfrm>
          <a:off x="5233044" y="1165597"/>
          <a:ext cx="1553849" cy="93230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Avoid vendor lock-in</a:t>
          </a:r>
          <a:r>
            <a:rPr lang="en-US" sz="1400" kern="1200"/>
            <a:t> </a:t>
          </a:r>
        </a:p>
      </dsp:txBody>
      <dsp:txXfrm>
        <a:off x="5260350" y="1192903"/>
        <a:ext cx="1499237" cy="877697"/>
      </dsp:txXfrm>
    </dsp:sp>
    <dsp:sp modelId="{730E59E1-FCEC-4E9A-93B1-8945F6F3BD49}">
      <dsp:nvSpPr>
        <dsp:cNvPr id="0" name=""/>
        <dsp:cNvSpPr/>
      </dsp:nvSpPr>
      <dsp:spPr>
        <a:xfrm>
          <a:off x="5233044" y="2330984"/>
          <a:ext cx="1553849" cy="93230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Simplified procurement processes</a:t>
          </a:r>
          <a:endParaRPr lang="en-US" sz="1400" kern="1200"/>
        </a:p>
      </dsp:txBody>
      <dsp:txXfrm>
        <a:off x="5260350" y="2358290"/>
        <a:ext cx="1499237" cy="8776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CD6C1-801E-4C26-9F50-487D064772C7}">
      <dsp:nvSpPr>
        <dsp:cNvPr id="0" name=""/>
        <dsp:cNvSpPr/>
      </dsp:nvSpPr>
      <dsp:spPr>
        <a:xfrm>
          <a:off x="483638" y="749"/>
          <a:ext cx="2086065" cy="125163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The cloud isn't a place, it's a way of doing IT</a:t>
          </a:r>
        </a:p>
      </dsp:txBody>
      <dsp:txXfrm>
        <a:off x="483638" y="749"/>
        <a:ext cx="2086065" cy="1251639"/>
      </dsp:txXfrm>
    </dsp:sp>
    <dsp:sp modelId="{1B3B317B-4E3E-4033-9606-4768946B0E40}">
      <dsp:nvSpPr>
        <dsp:cNvPr id="0" name=""/>
        <dsp:cNvSpPr/>
      </dsp:nvSpPr>
      <dsp:spPr>
        <a:xfrm>
          <a:off x="2778311" y="749"/>
          <a:ext cx="2086065" cy="1251639"/>
        </a:xfrm>
        <a:prstGeom prst="rect">
          <a:avLst/>
        </a:prstGeom>
        <a:solidFill>
          <a:schemeClr val="accent2">
            <a:hueOff val="2912735"/>
            <a:satOff val="7235"/>
            <a:lumOff val="-435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Enterprises are going multicloud </a:t>
          </a:r>
        </a:p>
      </dsp:txBody>
      <dsp:txXfrm>
        <a:off x="2778311" y="749"/>
        <a:ext cx="2086065" cy="1251639"/>
      </dsp:txXfrm>
    </dsp:sp>
    <dsp:sp modelId="{56224E07-2CCB-431B-971E-E921E4F321E0}">
      <dsp:nvSpPr>
        <dsp:cNvPr id="0" name=""/>
        <dsp:cNvSpPr/>
      </dsp:nvSpPr>
      <dsp:spPr>
        <a:xfrm>
          <a:off x="5072984" y="749"/>
          <a:ext cx="2086065" cy="1251639"/>
        </a:xfrm>
        <a:prstGeom prst="rect">
          <a:avLst/>
        </a:prstGeom>
        <a:solidFill>
          <a:schemeClr val="accent2">
            <a:hueOff val="5825470"/>
            <a:satOff val="14470"/>
            <a:lumOff val="-870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Cloud Native technology can be deployed anywhere</a:t>
          </a:r>
        </a:p>
      </dsp:txBody>
      <dsp:txXfrm>
        <a:off x="5072984" y="749"/>
        <a:ext cx="2086065" cy="1251639"/>
      </dsp:txXfrm>
    </dsp:sp>
    <dsp:sp modelId="{236EFBC5-A269-4E2F-830C-75F7A81DC4A1}">
      <dsp:nvSpPr>
        <dsp:cNvPr id="0" name=""/>
        <dsp:cNvSpPr/>
      </dsp:nvSpPr>
      <dsp:spPr>
        <a:xfrm>
          <a:off x="483638" y="1460995"/>
          <a:ext cx="2086065" cy="1251639"/>
        </a:xfrm>
        <a:prstGeom prst="rect">
          <a:avLst/>
        </a:prstGeom>
        <a:solidFill>
          <a:schemeClr val="accent2">
            <a:hueOff val="8738205"/>
            <a:satOff val="21705"/>
            <a:lumOff val="-1305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Cloud Native is not all about technology</a:t>
          </a:r>
        </a:p>
      </dsp:txBody>
      <dsp:txXfrm>
        <a:off x="483638" y="1460995"/>
        <a:ext cx="2086065" cy="1251639"/>
      </dsp:txXfrm>
    </dsp:sp>
    <dsp:sp modelId="{91AA67FE-7524-4639-9D63-67668E682643}">
      <dsp:nvSpPr>
        <dsp:cNvPr id="0" name=""/>
        <dsp:cNvSpPr/>
      </dsp:nvSpPr>
      <dsp:spPr>
        <a:xfrm>
          <a:off x="2778311" y="1460995"/>
          <a:ext cx="2086065" cy="1251639"/>
        </a:xfrm>
        <a:prstGeom prst="rect">
          <a:avLst/>
        </a:prstGeom>
        <a:solidFill>
          <a:schemeClr val="accent2">
            <a:hueOff val="11650940"/>
            <a:satOff val="28940"/>
            <a:lumOff val="-1741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Cloud native promises increased agility, increased scalability and eliminating the risk of vendor lock-in</a:t>
          </a:r>
        </a:p>
      </dsp:txBody>
      <dsp:txXfrm>
        <a:off x="2778311" y="1460995"/>
        <a:ext cx="2086065" cy="1251639"/>
      </dsp:txXfrm>
    </dsp:sp>
    <dsp:sp modelId="{082595FC-DA43-492A-9C76-F5E161998B98}">
      <dsp:nvSpPr>
        <dsp:cNvPr id="0" name=""/>
        <dsp:cNvSpPr/>
      </dsp:nvSpPr>
      <dsp:spPr>
        <a:xfrm>
          <a:off x="5072984" y="1460995"/>
          <a:ext cx="2086065" cy="1251639"/>
        </a:xfrm>
        <a:prstGeom prst="rect">
          <a:avLst/>
        </a:prstGeom>
        <a:solidFill>
          <a:schemeClr val="accent2">
            <a:hueOff val="14563674"/>
            <a:satOff val="36175"/>
            <a:lumOff val="-2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Serverless is coming</a:t>
          </a:r>
        </a:p>
      </dsp:txBody>
      <dsp:txXfrm>
        <a:off x="5072984" y="1460995"/>
        <a:ext cx="2086065" cy="125163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3070860" cy="467995"/>
          </a:xfrm>
          <a:prstGeom prst="rect">
            <a:avLst/>
          </a:prstGeom>
        </p:spPr>
        <p:txBody>
          <a:bodyPr vert="horz" lIns="93973" tIns="46986" rIns="93973" bIns="46986" rtlCol="0"/>
          <a:lstStyle>
            <a:lvl1pPr algn="l">
              <a:defRPr sz="1200"/>
            </a:lvl1pPr>
          </a:lstStyle>
          <a:p>
            <a:endParaRPr lang="sv-SE"/>
          </a:p>
        </p:txBody>
      </p:sp>
      <p:sp>
        <p:nvSpPr>
          <p:cNvPr id="3" name="Platshållare för datum 2"/>
          <p:cNvSpPr>
            <a:spLocks noGrp="1"/>
          </p:cNvSpPr>
          <p:nvPr>
            <p:ph type="dt" sz="quarter" idx="1"/>
          </p:nvPr>
        </p:nvSpPr>
        <p:spPr>
          <a:xfrm>
            <a:off x="4014100" y="0"/>
            <a:ext cx="3070860" cy="467995"/>
          </a:xfrm>
          <a:prstGeom prst="rect">
            <a:avLst/>
          </a:prstGeom>
        </p:spPr>
        <p:txBody>
          <a:bodyPr vert="horz" lIns="93973" tIns="46986" rIns="93973" bIns="46986" rtlCol="0"/>
          <a:lstStyle>
            <a:lvl1pPr algn="r">
              <a:defRPr sz="1200"/>
            </a:lvl1pPr>
          </a:lstStyle>
          <a:p>
            <a:fld id="{EA0F1D32-C75C-3348-8574-43D1EAC35AAC}" type="datetimeFigureOut">
              <a:rPr lang="sv-SE" smtClean="0"/>
              <a:t>2018-11-20</a:t>
            </a:fld>
            <a:endParaRPr lang="sv-SE"/>
          </a:p>
        </p:txBody>
      </p:sp>
      <p:sp>
        <p:nvSpPr>
          <p:cNvPr id="4" name="Platshållare för sidfot 3"/>
          <p:cNvSpPr>
            <a:spLocks noGrp="1"/>
          </p:cNvSpPr>
          <p:nvPr>
            <p:ph type="ftr" sz="quarter" idx="2"/>
          </p:nvPr>
        </p:nvSpPr>
        <p:spPr>
          <a:xfrm>
            <a:off x="0" y="8890281"/>
            <a:ext cx="3070860" cy="467995"/>
          </a:xfrm>
          <a:prstGeom prst="rect">
            <a:avLst/>
          </a:prstGeom>
        </p:spPr>
        <p:txBody>
          <a:bodyPr vert="horz" lIns="93973" tIns="46986" rIns="93973" bIns="46986" rtlCol="0" anchor="b"/>
          <a:lstStyle>
            <a:lvl1pPr algn="l">
              <a:defRPr sz="1200"/>
            </a:lvl1pPr>
          </a:lstStyle>
          <a:p>
            <a:endParaRPr lang="sv-SE"/>
          </a:p>
        </p:txBody>
      </p:sp>
      <p:sp>
        <p:nvSpPr>
          <p:cNvPr id="5" name="Platshållare för bildnummer 4"/>
          <p:cNvSpPr>
            <a:spLocks noGrp="1"/>
          </p:cNvSpPr>
          <p:nvPr>
            <p:ph type="sldNum" sz="quarter" idx="3"/>
          </p:nvPr>
        </p:nvSpPr>
        <p:spPr>
          <a:xfrm>
            <a:off x="4014100" y="8890281"/>
            <a:ext cx="3070860" cy="467995"/>
          </a:xfrm>
          <a:prstGeom prst="rect">
            <a:avLst/>
          </a:prstGeom>
        </p:spPr>
        <p:txBody>
          <a:bodyPr vert="horz" lIns="93973" tIns="46986" rIns="93973" bIns="46986" rtlCol="0" anchor="b"/>
          <a:lstStyle>
            <a:lvl1pPr algn="r">
              <a:defRPr sz="1200"/>
            </a:lvl1pPr>
          </a:lstStyle>
          <a:p>
            <a:fld id="{D3A00DB9-6CF2-0F46-A8F1-275663AEA386}" type="slidenum">
              <a:rPr lang="sv-SE" smtClean="0"/>
              <a:t>‹#›</a:t>
            </a:fld>
            <a:endParaRPr lang="sv-SE"/>
          </a:p>
        </p:txBody>
      </p:sp>
    </p:spTree>
    <p:extLst>
      <p:ext uri="{BB962C8B-B14F-4D97-AF65-F5344CB8AC3E}">
        <p14:creationId xmlns:p14="http://schemas.microsoft.com/office/powerpoint/2010/main" val="35894191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3070860" cy="467995"/>
          </a:xfrm>
          <a:prstGeom prst="rect">
            <a:avLst/>
          </a:prstGeom>
        </p:spPr>
        <p:txBody>
          <a:bodyPr vert="horz" lIns="93973" tIns="46986" rIns="93973" bIns="46986" rtlCol="0"/>
          <a:lstStyle>
            <a:lvl1pPr algn="l">
              <a:defRPr sz="1200"/>
            </a:lvl1pPr>
          </a:lstStyle>
          <a:p>
            <a:endParaRPr lang="sv-SE"/>
          </a:p>
        </p:txBody>
      </p:sp>
      <p:sp>
        <p:nvSpPr>
          <p:cNvPr id="3" name="Platshållare för datum 2"/>
          <p:cNvSpPr>
            <a:spLocks noGrp="1"/>
          </p:cNvSpPr>
          <p:nvPr>
            <p:ph type="dt" idx="1"/>
          </p:nvPr>
        </p:nvSpPr>
        <p:spPr>
          <a:xfrm>
            <a:off x="4014100" y="0"/>
            <a:ext cx="3070860" cy="467995"/>
          </a:xfrm>
          <a:prstGeom prst="rect">
            <a:avLst/>
          </a:prstGeom>
        </p:spPr>
        <p:txBody>
          <a:bodyPr vert="horz" lIns="93973" tIns="46986" rIns="93973" bIns="46986" rtlCol="0"/>
          <a:lstStyle>
            <a:lvl1pPr algn="r">
              <a:defRPr sz="1200"/>
            </a:lvl1pPr>
          </a:lstStyle>
          <a:p>
            <a:fld id="{DA9AD27B-5BB0-B044-BDD2-A63A8D9574E6}" type="datetimeFigureOut">
              <a:rPr lang="sv-SE" smtClean="0"/>
              <a:t>2018-11-20</a:t>
            </a:fld>
            <a:endParaRPr lang="sv-SE"/>
          </a:p>
        </p:txBody>
      </p:sp>
      <p:sp>
        <p:nvSpPr>
          <p:cNvPr id="4" name="Platshållare för bildobjekt 3"/>
          <p:cNvSpPr>
            <a:spLocks noGrp="1" noRot="1" noChangeAspect="1"/>
          </p:cNvSpPr>
          <p:nvPr>
            <p:ph type="sldImg" idx="2"/>
          </p:nvPr>
        </p:nvSpPr>
        <p:spPr>
          <a:xfrm>
            <a:off x="423863" y="701675"/>
            <a:ext cx="6238875" cy="3509963"/>
          </a:xfrm>
          <a:prstGeom prst="rect">
            <a:avLst/>
          </a:prstGeom>
          <a:noFill/>
          <a:ln w="12700">
            <a:solidFill>
              <a:prstClr val="black"/>
            </a:solidFill>
          </a:ln>
        </p:spPr>
        <p:txBody>
          <a:bodyPr vert="horz" lIns="93973" tIns="46986" rIns="93973" bIns="46986" rtlCol="0" anchor="ctr"/>
          <a:lstStyle/>
          <a:p>
            <a:endParaRPr lang="sv-SE"/>
          </a:p>
        </p:txBody>
      </p:sp>
      <p:sp>
        <p:nvSpPr>
          <p:cNvPr id="5" name="Platshållare för anteckningar 4"/>
          <p:cNvSpPr>
            <a:spLocks noGrp="1"/>
          </p:cNvSpPr>
          <p:nvPr>
            <p:ph type="body" sz="quarter" idx="3"/>
          </p:nvPr>
        </p:nvSpPr>
        <p:spPr>
          <a:xfrm>
            <a:off x="708660" y="4445953"/>
            <a:ext cx="5669280" cy="4211955"/>
          </a:xfrm>
          <a:prstGeom prst="rect">
            <a:avLst/>
          </a:prstGeom>
        </p:spPr>
        <p:txBody>
          <a:bodyPr vert="horz" lIns="93973" tIns="46986" rIns="93973" bIns="46986"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890281"/>
            <a:ext cx="3070860" cy="467995"/>
          </a:xfrm>
          <a:prstGeom prst="rect">
            <a:avLst/>
          </a:prstGeom>
        </p:spPr>
        <p:txBody>
          <a:bodyPr vert="horz" lIns="93973" tIns="46986" rIns="93973" bIns="46986" rtlCol="0" anchor="b"/>
          <a:lstStyle>
            <a:lvl1pPr algn="l">
              <a:defRPr sz="1200"/>
            </a:lvl1pPr>
          </a:lstStyle>
          <a:p>
            <a:endParaRPr lang="sv-SE"/>
          </a:p>
        </p:txBody>
      </p:sp>
      <p:sp>
        <p:nvSpPr>
          <p:cNvPr id="7" name="Platshållare för bildnummer 6"/>
          <p:cNvSpPr>
            <a:spLocks noGrp="1"/>
          </p:cNvSpPr>
          <p:nvPr>
            <p:ph type="sldNum" sz="quarter" idx="5"/>
          </p:nvPr>
        </p:nvSpPr>
        <p:spPr>
          <a:xfrm>
            <a:off x="4014100" y="8890281"/>
            <a:ext cx="3070860" cy="467995"/>
          </a:xfrm>
          <a:prstGeom prst="rect">
            <a:avLst/>
          </a:prstGeom>
        </p:spPr>
        <p:txBody>
          <a:bodyPr vert="horz" lIns="93973" tIns="46986" rIns="93973" bIns="46986" rtlCol="0" anchor="b"/>
          <a:lstStyle>
            <a:lvl1pPr algn="r">
              <a:defRPr sz="1200"/>
            </a:lvl1pPr>
          </a:lstStyle>
          <a:p>
            <a:fld id="{81DE4C51-8A7A-8F4A-BFAC-555C6138B4FA}" type="slidenum">
              <a:rPr lang="sv-SE" smtClean="0"/>
              <a:t>‹#›</a:t>
            </a:fld>
            <a:endParaRPr lang="sv-SE"/>
          </a:p>
        </p:txBody>
      </p:sp>
    </p:spTree>
    <p:extLst>
      <p:ext uri="{BB962C8B-B14F-4D97-AF65-F5344CB8AC3E}">
        <p14:creationId xmlns:p14="http://schemas.microsoft.com/office/powerpoint/2010/main" val="4271075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PlaceHolder 1"/>
          <p:cNvSpPr>
            <a:spLocks noGrp="1" noRot="1" noChangeAspect="1"/>
          </p:cNvSpPr>
          <p:nvPr>
            <p:ph type="sldImg"/>
          </p:nvPr>
        </p:nvSpPr>
        <p:spPr>
          <a:xfrm>
            <a:off x="423863" y="701675"/>
            <a:ext cx="6238875" cy="3509963"/>
          </a:xfrm>
          <a:prstGeom prst="rect">
            <a:avLst/>
          </a:prstGeom>
        </p:spPr>
      </p:sp>
      <p:sp>
        <p:nvSpPr>
          <p:cNvPr id="597" name="PlaceHolder 2"/>
          <p:cNvSpPr>
            <a:spLocks noGrp="1"/>
          </p:cNvSpPr>
          <p:nvPr>
            <p:ph type="body"/>
          </p:nvPr>
        </p:nvSpPr>
        <p:spPr>
          <a:xfrm>
            <a:off x="708840" y="4446000"/>
            <a:ext cx="5668920" cy="4211640"/>
          </a:xfrm>
          <a:prstGeom prst="rect">
            <a:avLst/>
          </a:prstGeom>
        </p:spPr>
        <p:txBody>
          <a:bodyPr lIns="93960" tIns="47160" rIns="93960" bIns="47160"/>
          <a:lstStyle/>
          <a:p>
            <a:endParaRPr lang="en-US" sz="2000" b="0" strike="noStrike" spc="-1">
              <a:latin typeface="Arial"/>
            </a:endParaRPr>
          </a:p>
        </p:txBody>
      </p:sp>
      <p:sp>
        <p:nvSpPr>
          <p:cNvPr id="598" name="TextShape 3"/>
          <p:cNvSpPr txBox="1"/>
          <p:nvPr/>
        </p:nvSpPr>
        <p:spPr>
          <a:xfrm>
            <a:off x="4014000" y="8890200"/>
            <a:ext cx="3070440" cy="467640"/>
          </a:xfrm>
          <a:prstGeom prst="rect">
            <a:avLst/>
          </a:prstGeom>
          <a:noFill/>
          <a:ln>
            <a:noFill/>
          </a:ln>
        </p:spPr>
        <p:txBody>
          <a:bodyPr lIns="93960" tIns="47160" rIns="93960" bIns="4716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E52BC7A1-B31C-4978-AFD7-57B70EA31A48}" type="slidenum">
              <a:rPr kumimoji="0" lang="en-US" sz="1200" b="0" i="0" u="none" strike="noStrike" kern="1200" cap="none" spc="-1" normalizeH="0" baseline="0" noProof="0">
                <a:ln>
                  <a:noFill/>
                </a:ln>
                <a:solidFill>
                  <a:srgbClr val="000000"/>
                </a:solidFill>
                <a:effectLst/>
                <a:uLnTx/>
                <a:uFillTx/>
                <a:latin typeface="Arial"/>
                <a:ea typeface="+mn-ea"/>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1" normalizeH="0" baseline="0" noProof="0">
              <a:ln>
                <a:noFill/>
              </a:ln>
              <a:solidFill>
                <a:prstClr val="black"/>
              </a:solidFill>
              <a:effectLst/>
              <a:uLnTx/>
              <a:uFillTx/>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15</a:t>
            </a:fld>
            <a:endParaRPr lang="sv-SE"/>
          </a:p>
        </p:txBody>
      </p:sp>
    </p:spTree>
    <p:extLst>
      <p:ext uri="{BB962C8B-B14F-4D97-AF65-F5344CB8AC3E}">
        <p14:creationId xmlns:p14="http://schemas.microsoft.com/office/powerpoint/2010/main" val="3318598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16</a:t>
            </a:fld>
            <a:endParaRPr lang="sv-SE"/>
          </a:p>
        </p:txBody>
      </p:sp>
    </p:spTree>
    <p:extLst>
      <p:ext uri="{BB962C8B-B14F-4D97-AF65-F5344CB8AC3E}">
        <p14:creationId xmlns:p14="http://schemas.microsoft.com/office/powerpoint/2010/main" val="1371124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17</a:t>
            </a:fld>
            <a:endParaRPr lang="sv-SE"/>
          </a:p>
        </p:txBody>
      </p:sp>
    </p:spTree>
    <p:extLst>
      <p:ext uri="{BB962C8B-B14F-4D97-AF65-F5344CB8AC3E}">
        <p14:creationId xmlns:p14="http://schemas.microsoft.com/office/powerpoint/2010/main" val="3144447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18</a:t>
            </a:fld>
            <a:endParaRPr lang="sv-SE"/>
          </a:p>
        </p:txBody>
      </p:sp>
    </p:spTree>
    <p:extLst>
      <p:ext uri="{BB962C8B-B14F-4D97-AF65-F5344CB8AC3E}">
        <p14:creationId xmlns:p14="http://schemas.microsoft.com/office/powerpoint/2010/main" val="2875928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19</a:t>
            </a:fld>
            <a:endParaRPr lang="sv-SE"/>
          </a:p>
        </p:txBody>
      </p:sp>
    </p:spTree>
    <p:extLst>
      <p:ext uri="{BB962C8B-B14F-4D97-AF65-F5344CB8AC3E}">
        <p14:creationId xmlns:p14="http://schemas.microsoft.com/office/powerpoint/2010/main" val="524207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20</a:t>
            </a:fld>
            <a:endParaRPr lang="sv-SE"/>
          </a:p>
        </p:txBody>
      </p:sp>
    </p:spTree>
    <p:extLst>
      <p:ext uri="{BB962C8B-B14F-4D97-AF65-F5344CB8AC3E}">
        <p14:creationId xmlns:p14="http://schemas.microsoft.com/office/powerpoint/2010/main" val="2395905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21</a:t>
            </a:fld>
            <a:endParaRPr lang="sv-SE"/>
          </a:p>
        </p:txBody>
      </p:sp>
    </p:spTree>
    <p:extLst>
      <p:ext uri="{BB962C8B-B14F-4D97-AF65-F5344CB8AC3E}">
        <p14:creationId xmlns:p14="http://schemas.microsoft.com/office/powerpoint/2010/main" val="2525886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22</a:t>
            </a:fld>
            <a:endParaRPr lang="sv-SE"/>
          </a:p>
        </p:txBody>
      </p:sp>
    </p:spTree>
    <p:extLst>
      <p:ext uri="{BB962C8B-B14F-4D97-AF65-F5344CB8AC3E}">
        <p14:creationId xmlns:p14="http://schemas.microsoft.com/office/powerpoint/2010/main" val="37591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23</a:t>
            </a:fld>
            <a:endParaRPr lang="sv-SE"/>
          </a:p>
        </p:txBody>
      </p:sp>
    </p:spTree>
    <p:extLst>
      <p:ext uri="{BB962C8B-B14F-4D97-AF65-F5344CB8AC3E}">
        <p14:creationId xmlns:p14="http://schemas.microsoft.com/office/powerpoint/2010/main" val="27236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24</a:t>
            </a:fld>
            <a:endParaRPr lang="sv-SE"/>
          </a:p>
        </p:txBody>
      </p:sp>
    </p:spTree>
    <p:extLst>
      <p:ext uri="{BB962C8B-B14F-4D97-AF65-F5344CB8AC3E}">
        <p14:creationId xmlns:p14="http://schemas.microsoft.com/office/powerpoint/2010/main" val="2441823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6</a:t>
            </a:fld>
            <a:endParaRPr lang="sv-SE"/>
          </a:p>
        </p:txBody>
      </p:sp>
    </p:spTree>
    <p:extLst>
      <p:ext uri="{BB962C8B-B14F-4D97-AF65-F5344CB8AC3E}">
        <p14:creationId xmlns:p14="http://schemas.microsoft.com/office/powerpoint/2010/main" val="3713504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25</a:t>
            </a:fld>
            <a:endParaRPr lang="sv-SE"/>
          </a:p>
        </p:txBody>
      </p:sp>
    </p:spTree>
    <p:extLst>
      <p:ext uri="{BB962C8B-B14F-4D97-AF65-F5344CB8AC3E}">
        <p14:creationId xmlns:p14="http://schemas.microsoft.com/office/powerpoint/2010/main" val="2317927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26</a:t>
            </a:fld>
            <a:endParaRPr lang="sv-SE"/>
          </a:p>
        </p:txBody>
      </p:sp>
    </p:spTree>
    <p:extLst>
      <p:ext uri="{BB962C8B-B14F-4D97-AF65-F5344CB8AC3E}">
        <p14:creationId xmlns:p14="http://schemas.microsoft.com/office/powerpoint/2010/main" val="2649621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27</a:t>
            </a:fld>
            <a:endParaRPr lang="sv-SE"/>
          </a:p>
        </p:txBody>
      </p:sp>
    </p:spTree>
    <p:extLst>
      <p:ext uri="{BB962C8B-B14F-4D97-AF65-F5344CB8AC3E}">
        <p14:creationId xmlns:p14="http://schemas.microsoft.com/office/powerpoint/2010/main" val="2621835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29</a:t>
            </a:fld>
            <a:endParaRPr lang="sv-SE"/>
          </a:p>
        </p:txBody>
      </p:sp>
    </p:spTree>
    <p:extLst>
      <p:ext uri="{BB962C8B-B14F-4D97-AF65-F5344CB8AC3E}">
        <p14:creationId xmlns:p14="http://schemas.microsoft.com/office/powerpoint/2010/main" val="4183335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30</a:t>
            </a:fld>
            <a:endParaRPr lang="sv-SE"/>
          </a:p>
        </p:txBody>
      </p:sp>
    </p:spTree>
    <p:extLst>
      <p:ext uri="{BB962C8B-B14F-4D97-AF65-F5344CB8AC3E}">
        <p14:creationId xmlns:p14="http://schemas.microsoft.com/office/powerpoint/2010/main" val="2784188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31</a:t>
            </a:fld>
            <a:endParaRPr lang="sv-SE"/>
          </a:p>
        </p:txBody>
      </p:sp>
    </p:spTree>
    <p:extLst>
      <p:ext uri="{BB962C8B-B14F-4D97-AF65-F5344CB8AC3E}">
        <p14:creationId xmlns:p14="http://schemas.microsoft.com/office/powerpoint/2010/main" val="3702834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32</a:t>
            </a:fld>
            <a:endParaRPr lang="sv-SE"/>
          </a:p>
        </p:txBody>
      </p:sp>
    </p:spTree>
    <p:extLst>
      <p:ext uri="{BB962C8B-B14F-4D97-AF65-F5344CB8AC3E}">
        <p14:creationId xmlns:p14="http://schemas.microsoft.com/office/powerpoint/2010/main" val="2835861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4597b8b763_1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4597b8b763_13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35</a:t>
            </a:fld>
            <a:endParaRPr lang="sv-SE"/>
          </a:p>
        </p:txBody>
      </p:sp>
    </p:spTree>
    <p:extLst>
      <p:ext uri="{BB962C8B-B14F-4D97-AF65-F5344CB8AC3E}">
        <p14:creationId xmlns:p14="http://schemas.microsoft.com/office/powerpoint/2010/main" val="1484484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36</a:t>
            </a:fld>
            <a:endParaRPr lang="sv-SE"/>
          </a:p>
        </p:txBody>
      </p:sp>
    </p:spTree>
    <p:extLst>
      <p:ext uri="{BB962C8B-B14F-4D97-AF65-F5344CB8AC3E}">
        <p14:creationId xmlns:p14="http://schemas.microsoft.com/office/powerpoint/2010/main" val="503509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7</a:t>
            </a:fld>
            <a:endParaRPr lang="sv-SE"/>
          </a:p>
        </p:txBody>
      </p:sp>
    </p:spTree>
    <p:extLst>
      <p:ext uri="{BB962C8B-B14F-4D97-AF65-F5344CB8AC3E}">
        <p14:creationId xmlns:p14="http://schemas.microsoft.com/office/powerpoint/2010/main" val="3980002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8</a:t>
            </a:fld>
            <a:endParaRPr lang="sv-SE"/>
          </a:p>
        </p:txBody>
      </p:sp>
    </p:spTree>
    <p:extLst>
      <p:ext uri="{BB962C8B-B14F-4D97-AF65-F5344CB8AC3E}">
        <p14:creationId xmlns:p14="http://schemas.microsoft.com/office/powerpoint/2010/main" val="1015833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9</a:t>
            </a:fld>
            <a:endParaRPr lang="sv-SE"/>
          </a:p>
        </p:txBody>
      </p:sp>
    </p:spTree>
    <p:extLst>
      <p:ext uri="{BB962C8B-B14F-4D97-AF65-F5344CB8AC3E}">
        <p14:creationId xmlns:p14="http://schemas.microsoft.com/office/powerpoint/2010/main" val="3327909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10</a:t>
            </a:fld>
            <a:endParaRPr lang="sv-SE"/>
          </a:p>
        </p:txBody>
      </p:sp>
    </p:spTree>
    <p:extLst>
      <p:ext uri="{BB962C8B-B14F-4D97-AF65-F5344CB8AC3E}">
        <p14:creationId xmlns:p14="http://schemas.microsoft.com/office/powerpoint/2010/main" val="2355128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11</a:t>
            </a:fld>
            <a:endParaRPr lang="sv-SE"/>
          </a:p>
        </p:txBody>
      </p:sp>
    </p:spTree>
    <p:extLst>
      <p:ext uri="{BB962C8B-B14F-4D97-AF65-F5344CB8AC3E}">
        <p14:creationId xmlns:p14="http://schemas.microsoft.com/office/powerpoint/2010/main" val="4181812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12</a:t>
            </a:fld>
            <a:endParaRPr lang="sv-SE"/>
          </a:p>
        </p:txBody>
      </p:sp>
    </p:spTree>
    <p:extLst>
      <p:ext uri="{BB962C8B-B14F-4D97-AF65-F5344CB8AC3E}">
        <p14:creationId xmlns:p14="http://schemas.microsoft.com/office/powerpoint/2010/main" val="1243946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tycker att radavståndet</a:t>
            </a:r>
            <a:r>
              <a:rPr lang="sv-SE" baseline="0" dirty="0"/>
              <a:t> i brödtexten är för litet</a:t>
            </a:r>
            <a:endParaRPr lang="sv-SE" dirty="0"/>
          </a:p>
        </p:txBody>
      </p:sp>
      <p:sp>
        <p:nvSpPr>
          <p:cNvPr id="4" name="Platshållare för bildnummer 3"/>
          <p:cNvSpPr>
            <a:spLocks noGrp="1"/>
          </p:cNvSpPr>
          <p:nvPr>
            <p:ph type="sldNum" sz="quarter" idx="10"/>
          </p:nvPr>
        </p:nvSpPr>
        <p:spPr/>
        <p:txBody>
          <a:bodyPr/>
          <a:lstStyle/>
          <a:p>
            <a:fld id="{81DE4C51-8A7A-8F4A-BFAC-555C6138B4FA}" type="slidenum">
              <a:rPr lang="sv-SE" smtClean="0"/>
              <a:t>14</a:t>
            </a:fld>
            <a:endParaRPr lang="sv-SE"/>
          </a:p>
        </p:txBody>
      </p:sp>
    </p:spTree>
    <p:extLst>
      <p:ext uri="{BB962C8B-B14F-4D97-AF65-F5344CB8AC3E}">
        <p14:creationId xmlns:p14="http://schemas.microsoft.com/office/powerpoint/2010/main" val="3932413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8" Type="http://schemas.openxmlformats.org/officeDocument/2006/relationships/hyperlink" Target="http://www.youtube.com/user/enfoetv" TargetMode="External"/><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hyperlink" Target="http://www.linkedin.com/company/16704" TargetMode="External"/><Relationship Id="rId11" Type="http://schemas.openxmlformats.org/officeDocument/2006/relationships/hyperlink" Target="http://www.enfogroup.com/" TargetMode="External"/><Relationship Id="rId5" Type="http://schemas.openxmlformats.org/officeDocument/2006/relationships/image" Target="../media/image6.png"/><Relationship Id="rId10" Type="http://schemas.openxmlformats.org/officeDocument/2006/relationships/image" Target="../media/image9.jpg"/><Relationship Id="rId4" Type="http://schemas.openxmlformats.org/officeDocument/2006/relationships/hyperlink" Target="http://www.facebook.com/pages/Enfo/117305408284023" TargetMode="External"/><Relationship Id="rId9"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hyperlink" Target="http://www.enfogroup.com/" TargetMode="External"/><Relationship Id="rId3" Type="http://schemas.openxmlformats.org/officeDocument/2006/relationships/hyperlink" Target="https://www.facebook.com/TheEnfoGroup/" TargetMode="External"/><Relationship Id="rId7" Type="http://schemas.openxmlformats.org/officeDocument/2006/relationships/hyperlink" Target="https://www.linkedin.com/company/enfo/" TargetMode="External"/><Relationship Id="rId12"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Master" Target="../slideMasters/slideMaster8.xml"/><Relationship Id="rId6" Type="http://schemas.openxmlformats.org/officeDocument/2006/relationships/image" Target="../media/image22.png"/><Relationship Id="rId11" Type="http://schemas.openxmlformats.org/officeDocument/2006/relationships/hyperlink" Target="https://www.youtube.com/user/enfoetv?reload=9" TargetMode="External"/><Relationship Id="rId5" Type="http://schemas.openxmlformats.org/officeDocument/2006/relationships/hyperlink" Target="https://www.instagram.com/enfolife/" TargetMode="External"/><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hyperlink" Target="https://twitter.com/EnfoGroup" TargetMode="External"/><Relationship Id="rId1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page">
    <p:spTree>
      <p:nvGrpSpPr>
        <p:cNvPr id="1" name=""/>
        <p:cNvGrpSpPr/>
        <p:nvPr/>
      </p:nvGrpSpPr>
      <p:grpSpPr>
        <a:xfrm>
          <a:off x="0" y="0"/>
          <a:ext cx="0" cy="0"/>
          <a:chOff x="0" y="0"/>
          <a:chExt cx="0" cy="0"/>
        </a:xfrm>
      </p:grpSpPr>
      <p:pic>
        <p:nvPicPr>
          <p:cNvPr id="9" name="Bildobjekt 8"/>
          <p:cNvPicPr>
            <a:picLocks noChangeAspect="1"/>
          </p:cNvPicPr>
          <p:nvPr userDrawn="1"/>
        </p:nvPicPr>
        <p:blipFill rotWithShape="1">
          <a:blip r:embed="rId2">
            <a:extLst>
              <a:ext uri="{28A0092B-C50C-407E-A947-70E740481C1C}">
                <a14:useLocalDpi xmlns:a14="http://schemas.microsoft.com/office/drawing/2010/main" val="0"/>
              </a:ext>
            </a:extLst>
          </a:blip>
          <a:srcRect l="3349" t="5150" r="1536" b="2156"/>
          <a:stretch/>
        </p:blipFill>
        <p:spPr>
          <a:xfrm>
            <a:off x="-36512" y="-20538"/>
            <a:ext cx="9217023" cy="5184577"/>
          </a:xfrm>
          <a:prstGeom prst="rect">
            <a:avLst/>
          </a:prstGeom>
        </p:spPr>
      </p:pic>
      <p:pic>
        <p:nvPicPr>
          <p:cNvPr id="8" name="Bildobjekt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75192" y="4592959"/>
            <a:ext cx="402427" cy="402427"/>
          </a:xfrm>
          <a:prstGeom prst="rect">
            <a:avLst/>
          </a:prstGeom>
        </p:spPr>
      </p:pic>
      <p:sp>
        <p:nvSpPr>
          <p:cNvPr id="5" name="Rubrik 1"/>
          <p:cNvSpPr>
            <a:spLocks noGrp="1"/>
          </p:cNvSpPr>
          <p:nvPr>
            <p:ph type="ctrTitle" hasCustomPrompt="1"/>
          </p:nvPr>
        </p:nvSpPr>
        <p:spPr>
          <a:xfrm>
            <a:off x="467543" y="2608129"/>
            <a:ext cx="3328395" cy="1984830"/>
          </a:xfrm>
          <a:prstGeom prst="rect">
            <a:avLst/>
          </a:prstGeom>
        </p:spPr>
        <p:txBody>
          <a:bodyPr wrap="none" lIns="0" tIns="0" rIns="0" bIns="0" anchor="t">
            <a:noAutofit/>
          </a:bodyPr>
          <a:lstStyle>
            <a:lvl1pPr algn="l">
              <a:defRPr sz="2500">
                <a:solidFill>
                  <a:schemeClr val="tx2"/>
                </a:solidFill>
              </a:defRPr>
            </a:lvl1pPr>
          </a:lstStyle>
          <a:p>
            <a:r>
              <a:rPr lang="sv-SE" dirty="0"/>
              <a:t>Presentation </a:t>
            </a:r>
            <a:r>
              <a:rPr lang="sv-SE" dirty="0" err="1"/>
              <a:t>name</a:t>
            </a:r>
            <a:endParaRPr lang="en-US" dirty="0"/>
          </a:p>
        </p:txBody>
      </p:sp>
      <p:sp>
        <p:nvSpPr>
          <p:cNvPr id="6" name="Platshållare för text 2"/>
          <p:cNvSpPr>
            <a:spLocks noGrp="1"/>
          </p:cNvSpPr>
          <p:nvPr>
            <p:ph type="body" idx="1" hasCustomPrompt="1"/>
          </p:nvPr>
        </p:nvSpPr>
        <p:spPr>
          <a:xfrm>
            <a:off x="486000" y="2016000"/>
            <a:ext cx="3309939" cy="576064"/>
          </a:xfrm>
          <a:prstGeom prst="rect">
            <a:avLst/>
          </a:prstGeom>
        </p:spPr>
        <p:txBody>
          <a:bodyPr anchor="b"/>
          <a:lstStyle>
            <a:lvl1pPr marL="0" indent="0">
              <a:buNone/>
              <a:defRPr sz="1000" b="1" cap="all" spc="100" baseline="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fld id="{4718C1D4-0090-48BC-9249-3618AC80D73F}" type="datetime1">
              <a:rPr lang="en-US" smtClean="0"/>
              <a:t>12/17/2015</a:t>
            </a:fld>
            <a:r>
              <a:rPr lang="en-US" dirty="0"/>
              <a:t> </a:t>
            </a:r>
            <a:r>
              <a:rPr lang="sv-SE" dirty="0" err="1"/>
              <a:t>Customer</a:t>
            </a:r>
            <a:r>
              <a:rPr lang="sv-SE" dirty="0"/>
              <a:t> </a:t>
            </a:r>
            <a:r>
              <a:rPr lang="sv-SE" dirty="0" err="1"/>
              <a:t>name</a:t>
            </a:r>
            <a:endParaRPr lang="sv-SE" dirty="0"/>
          </a:p>
        </p:txBody>
      </p:sp>
      <p:pic>
        <p:nvPicPr>
          <p:cNvPr id="10" name="Bildobjekt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86436" y="267494"/>
            <a:ext cx="2887408" cy="1080120"/>
          </a:xfrm>
          <a:prstGeom prst="rect">
            <a:avLst/>
          </a:prstGeom>
        </p:spPr>
      </p:pic>
    </p:spTree>
    <p:extLst>
      <p:ext uri="{BB962C8B-B14F-4D97-AF65-F5344CB8AC3E}">
        <p14:creationId xmlns:p14="http://schemas.microsoft.com/office/powerpoint/2010/main" val="3950673226"/>
      </p:ext>
    </p:extLst>
  </p:cSld>
  <p:clrMapOvr>
    <a:masterClrMapping/>
  </p:clrMapOvr>
  <p:hf sldNum="0" hdr="0" ftr="0" dt="0"/>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7" name="Platshållare för bild 7"/>
          <p:cNvSpPr>
            <a:spLocks noGrp="1"/>
          </p:cNvSpPr>
          <p:nvPr>
            <p:ph type="pic" sz="quarter" idx="14"/>
          </p:nvPr>
        </p:nvSpPr>
        <p:spPr>
          <a:xfrm>
            <a:off x="4971704" y="0"/>
            <a:ext cx="4172296" cy="5143499"/>
          </a:xfrm>
          <a:prstGeom prst="rect">
            <a:avLst/>
          </a:prstGeom>
        </p:spPr>
        <p:txBody>
          <a:bodyPr/>
          <a:lstStyle/>
          <a:p>
            <a:endParaRPr lang="sv-SE"/>
          </a:p>
        </p:txBody>
      </p:sp>
      <p:sp>
        <p:nvSpPr>
          <p:cNvPr id="4" name="Rubrik 3"/>
          <p:cNvSpPr>
            <a:spLocks noGrp="1"/>
          </p:cNvSpPr>
          <p:nvPr>
            <p:ph type="title"/>
          </p:nvPr>
        </p:nvSpPr>
        <p:spPr>
          <a:xfrm>
            <a:off x="467544" y="360016"/>
            <a:ext cx="3780000" cy="771574"/>
          </a:xfrm>
        </p:spPr>
        <p:txBody>
          <a:bodyPr/>
          <a:lstStyle/>
          <a:p>
            <a:r>
              <a:rPr lang="sv-SE"/>
              <a:t>Klicka här för att ändra format</a:t>
            </a:r>
            <a:endParaRPr lang="en-US"/>
          </a:p>
        </p:txBody>
      </p:sp>
      <p:sp>
        <p:nvSpPr>
          <p:cNvPr id="14" name="Platshållare för innehåll 2"/>
          <p:cNvSpPr>
            <a:spLocks noGrp="1"/>
          </p:cNvSpPr>
          <p:nvPr>
            <p:ph idx="1"/>
          </p:nvPr>
        </p:nvSpPr>
        <p:spPr>
          <a:xfrm>
            <a:off x="467544" y="1275606"/>
            <a:ext cx="3780000"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Tree>
    <p:extLst>
      <p:ext uri="{BB962C8B-B14F-4D97-AF65-F5344CB8AC3E}">
        <p14:creationId xmlns:p14="http://schemas.microsoft.com/office/powerpoint/2010/main" val="4202022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image and chevrons 1">
    <p:spTree>
      <p:nvGrpSpPr>
        <p:cNvPr id="1" name=""/>
        <p:cNvGrpSpPr/>
        <p:nvPr/>
      </p:nvGrpSpPr>
      <p:grpSpPr>
        <a:xfrm>
          <a:off x="0" y="0"/>
          <a:ext cx="0" cy="0"/>
          <a:chOff x="0" y="0"/>
          <a:chExt cx="0" cy="0"/>
        </a:xfrm>
      </p:grpSpPr>
      <p:sp>
        <p:nvSpPr>
          <p:cNvPr id="7" name="Platshållare för bild 7"/>
          <p:cNvSpPr>
            <a:spLocks noGrp="1"/>
          </p:cNvSpPr>
          <p:nvPr>
            <p:ph type="pic" sz="quarter" idx="14"/>
          </p:nvPr>
        </p:nvSpPr>
        <p:spPr>
          <a:xfrm>
            <a:off x="5112000" y="1486800"/>
            <a:ext cx="3178228" cy="2736000"/>
          </a:xfrm>
          <a:prstGeom prst="rect">
            <a:avLst/>
          </a:prstGeom>
        </p:spPr>
        <p:txBody>
          <a:bodyPr/>
          <a:lstStyle/>
          <a:p>
            <a:endParaRPr lang="sv-SE"/>
          </a:p>
        </p:txBody>
      </p:sp>
      <p:sp>
        <p:nvSpPr>
          <p:cNvPr id="14" name="Platshållare för innehåll 2"/>
          <p:cNvSpPr>
            <a:spLocks noGrp="1"/>
          </p:cNvSpPr>
          <p:nvPr>
            <p:ph idx="1"/>
          </p:nvPr>
        </p:nvSpPr>
        <p:spPr>
          <a:xfrm>
            <a:off x="467544" y="1275606"/>
            <a:ext cx="3780000"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pic>
        <p:nvPicPr>
          <p:cNvPr id="2" name="Bildobjekt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66216" y="3474000"/>
            <a:ext cx="900000" cy="900000"/>
          </a:xfrm>
          <a:prstGeom prst="rect">
            <a:avLst/>
          </a:prstGeom>
        </p:spPr>
      </p:pic>
      <p:pic>
        <p:nvPicPr>
          <p:cNvPr id="8" name="Bildobjekt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7538400" y="1334261"/>
            <a:ext cx="900000" cy="900000"/>
          </a:xfrm>
          <a:prstGeom prst="rect">
            <a:avLst/>
          </a:prstGeom>
        </p:spPr>
      </p:pic>
      <p:sp>
        <p:nvSpPr>
          <p:cNvPr id="10" name="Rubrik 9"/>
          <p:cNvSpPr>
            <a:spLocks noGrp="1"/>
          </p:cNvSpPr>
          <p:nvPr>
            <p:ph type="title"/>
          </p:nvPr>
        </p:nvSpPr>
        <p:spPr/>
        <p:txBody>
          <a:bodyPr/>
          <a:lstStyle/>
          <a:p>
            <a:r>
              <a:rPr lang="sv-SE"/>
              <a:t>Klicka här för att ändra format</a:t>
            </a:r>
            <a:endParaRPr lang="en-US"/>
          </a:p>
        </p:txBody>
      </p:sp>
    </p:spTree>
    <p:extLst>
      <p:ext uri="{BB962C8B-B14F-4D97-AF65-F5344CB8AC3E}">
        <p14:creationId xmlns:p14="http://schemas.microsoft.com/office/powerpoint/2010/main" val="2650029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image 2">
    <p:spTree>
      <p:nvGrpSpPr>
        <p:cNvPr id="1" name=""/>
        <p:cNvGrpSpPr/>
        <p:nvPr/>
      </p:nvGrpSpPr>
      <p:grpSpPr>
        <a:xfrm>
          <a:off x="0" y="0"/>
          <a:ext cx="0" cy="0"/>
          <a:chOff x="0" y="0"/>
          <a:chExt cx="0" cy="0"/>
        </a:xfrm>
      </p:grpSpPr>
      <p:sp>
        <p:nvSpPr>
          <p:cNvPr id="7" name="Platshållare för bild 7"/>
          <p:cNvSpPr>
            <a:spLocks noGrp="1"/>
          </p:cNvSpPr>
          <p:nvPr>
            <p:ph type="pic" sz="quarter" idx="14"/>
          </p:nvPr>
        </p:nvSpPr>
        <p:spPr>
          <a:xfrm>
            <a:off x="-4333" y="0"/>
            <a:ext cx="4172296" cy="5143499"/>
          </a:xfrm>
          <a:prstGeom prst="rect">
            <a:avLst/>
          </a:prstGeom>
        </p:spPr>
        <p:txBody>
          <a:bodyPr/>
          <a:lstStyle/>
          <a:p>
            <a:endParaRPr lang="sv-SE"/>
          </a:p>
        </p:txBody>
      </p:sp>
      <p:sp>
        <p:nvSpPr>
          <p:cNvPr id="10" name="Rubrik 9"/>
          <p:cNvSpPr>
            <a:spLocks noGrp="1"/>
          </p:cNvSpPr>
          <p:nvPr>
            <p:ph type="title"/>
          </p:nvPr>
        </p:nvSpPr>
        <p:spPr>
          <a:xfrm>
            <a:off x="4644008" y="360016"/>
            <a:ext cx="3779536" cy="771574"/>
          </a:xfrm>
        </p:spPr>
        <p:txBody>
          <a:bodyPr/>
          <a:lstStyle/>
          <a:p>
            <a:r>
              <a:rPr lang="sv-SE"/>
              <a:t>Klicka här för att ändra format</a:t>
            </a:r>
            <a:endParaRPr lang="en-US"/>
          </a:p>
        </p:txBody>
      </p:sp>
      <p:sp>
        <p:nvSpPr>
          <p:cNvPr id="11" name="Platshållare för innehåll 2"/>
          <p:cNvSpPr>
            <a:spLocks noGrp="1"/>
          </p:cNvSpPr>
          <p:nvPr>
            <p:ph idx="1"/>
          </p:nvPr>
        </p:nvSpPr>
        <p:spPr>
          <a:xfrm>
            <a:off x="4644008" y="1275606"/>
            <a:ext cx="3779536"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Tree>
    <p:extLst>
      <p:ext uri="{BB962C8B-B14F-4D97-AF65-F5344CB8AC3E}">
        <p14:creationId xmlns:p14="http://schemas.microsoft.com/office/powerpoint/2010/main" val="28999032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image and chevrons 2">
    <p:spTree>
      <p:nvGrpSpPr>
        <p:cNvPr id="1" name=""/>
        <p:cNvGrpSpPr/>
        <p:nvPr/>
      </p:nvGrpSpPr>
      <p:grpSpPr>
        <a:xfrm>
          <a:off x="0" y="0"/>
          <a:ext cx="0" cy="0"/>
          <a:chOff x="0" y="0"/>
          <a:chExt cx="0" cy="0"/>
        </a:xfrm>
      </p:grpSpPr>
      <p:sp>
        <p:nvSpPr>
          <p:cNvPr id="11" name="Platshållare för innehåll 2"/>
          <p:cNvSpPr>
            <a:spLocks noGrp="1"/>
          </p:cNvSpPr>
          <p:nvPr>
            <p:ph idx="1"/>
          </p:nvPr>
        </p:nvSpPr>
        <p:spPr>
          <a:xfrm>
            <a:off x="4644008" y="1275606"/>
            <a:ext cx="3779536"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
        <p:nvSpPr>
          <p:cNvPr id="13" name="Platshållare för bild 7"/>
          <p:cNvSpPr>
            <a:spLocks noGrp="1"/>
          </p:cNvSpPr>
          <p:nvPr>
            <p:ph type="pic" sz="quarter" idx="14"/>
          </p:nvPr>
        </p:nvSpPr>
        <p:spPr>
          <a:xfrm>
            <a:off x="620199" y="1486800"/>
            <a:ext cx="3178228" cy="2736000"/>
          </a:xfrm>
          <a:prstGeom prst="rect">
            <a:avLst/>
          </a:prstGeom>
        </p:spPr>
        <p:txBody>
          <a:bodyPr/>
          <a:lstStyle/>
          <a:p>
            <a:endParaRPr lang="sv-SE"/>
          </a:p>
        </p:txBody>
      </p:sp>
      <p:pic>
        <p:nvPicPr>
          <p:cNvPr id="14" name="Bildobjekt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4415" y="3474000"/>
            <a:ext cx="900000" cy="900000"/>
          </a:xfrm>
          <a:prstGeom prst="rect">
            <a:avLst/>
          </a:prstGeom>
        </p:spPr>
      </p:pic>
      <p:pic>
        <p:nvPicPr>
          <p:cNvPr id="15" name="Bildobjekt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3046599" y="1334261"/>
            <a:ext cx="900000" cy="900000"/>
          </a:xfrm>
          <a:prstGeom prst="rect">
            <a:avLst/>
          </a:prstGeom>
        </p:spPr>
      </p:pic>
      <p:sp>
        <p:nvSpPr>
          <p:cNvPr id="3" name="Rubrik 2"/>
          <p:cNvSpPr>
            <a:spLocks noGrp="1"/>
          </p:cNvSpPr>
          <p:nvPr>
            <p:ph type="title"/>
          </p:nvPr>
        </p:nvSpPr>
        <p:spPr/>
        <p:txBody>
          <a:bodyPr/>
          <a:lstStyle/>
          <a:p>
            <a:r>
              <a:rPr lang="sv-SE"/>
              <a:t>Klicka här för att ändra format</a:t>
            </a:r>
            <a:endParaRPr lang="en-US"/>
          </a:p>
        </p:txBody>
      </p:sp>
    </p:spTree>
    <p:extLst>
      <p:ext uri="{BB962C8B-B14F-4D97-AF65-F5344CB8AC3E}">
        <p14:creationId xmlns:p14="http://schemas.microsoft.com/office/powerpoint/2010/main" val="4161555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Just a heading">
    <p:spTree>
      <p:nvGrpSpPr>
        <p:cNvPr id="1" name=""/>
        <p:cNvGrpSpPr/>
        <p:nvPr/>
      </p:nvGrpSpPr>
      <p:grpSpPr>
        <a:xfrm>
          <a:off x="0" y="0"/>
          <a:ext cx="0" cy="0"/>
          <a:chOff x="0" y="0"/>
          <a:chExt cx="0" cy="0"/>
        </a:xfrm>
      </p:grpSpPr>
      <p:sp>
        <p:nvSpPr>
          <p:cNvPr id="6" name="Rubrik 5"/>
          <p:cNvSpPr>
            <a:spLocks noGrp="1"/>
          </p:cNvSpPr>
          <p:nvPr>
            <p:ph type="title"/>
          </p:nvPr>
        </p:nvSpPr>
        <p:spPr/>
        <p:txBody>
          <a:bodyPr/>
          <a:lstStyle/>
          <a:p>
            <a:r>
              <a:rPr lang="sv-SE"/>
              <a:t>Klicka här för att ändra format</a:t>
            </a:r>
            <a:endParaRPr lang="en-US"/>
          </a:p>
        </p:txBody>
      </p:sp>
    </p:spTree>
    <p:extLst>
      <p:ext uri="{BB962C8B-B14F-4D97-AF65-F5344CB8AC3E}">
        <p14:creationId xmlns:p14="http://schemas.microsoft.com/office/powerpoint/2010/main" val="13890414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9385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page">
    <p:bg>
      <p:bgPr>
        <a:solidFill>
          <a:schemeClr val="accent1"/>
        </a:solidFill>
        <a:effectLst/>
      </p:bgPr>
    </p:bg>
    <p:spTree>
      <p:nvGrpSpPr>
        <p:cNvPr id="1" name=""/>
        <p:cNvGrpSpPr/>
        <p:nvPr/>
      </p:nvGrpSpPr>
      <p:grpSpPr>
        <a:xfrm>
          <a:off x="0" y="0"/>
          <a:ext cx="0" cy="0"/>
          <a:chOff x="0" y="0"/>
          <a:chExt cx="0" cy="0"/>
        </a:xfrm>
      </p:grpSpPr>
      <p:sp>
        <p:nvSpPr>
          <p:cNvPr id="9" name="Rubrik 1"/>
          <p:cNvSpPr>
            <a:spLocks noGrp="1"/>
          </p:cNvSpPr>
          <p:nvPr>
            <p:ph type="ctrTitle" hasCustomPrompt="1"/>
          </p:nvPr>
        </p:nvSpPr>
        <p:spPr>
          <a:xfrm>
            <a:off x="467544" y="835200"/>
            <a:ext cx="8208912" cy="3531638"/>
          </a:xfrm>
          <a:prstGeom prst="rect">
            <a:avLst/>
          </a:prstGeom>
        </p:spPr>
        <p:txBody>
          <a:bodyPr lIns="0" tIns="0" rIns="0" bIns="0" anchor="t">
            <a:noAutofit/>
          </a:bodyPr>
          <a:lstStyle>
            <a:lvl1pPr algn="l">
              <a:defRPr sz="3200">
                <a:solidFill>
                  <a:schemeClr val="bg1"/>
                </a:solidFill>
              </a:defRPr>
            </a:lvl1pPr>
          </a:lstStyle>
          <a:p>
            <a:r>
              <a:rPr lang="sv-SE" dirty="0"/>
              <a:t>Klicka här för </a:t>
            </a:r>
            <a:br>
              <a:rPr lang="sv-SE" dirty="0"/>
            </a:br>
            <a:r>
              <a:rPr lang="sv-SE" dirty="0"/>
              <a:t>att ändra format</a:t>
            </a:r>
            <a:endParaRPr lang="en-US" dirty="0"/>
          </a:p>
        </p:txBody>
      </p:sp>
      <p:sp>
        <p:nvSpPr>
          <p:cNvPr id="4" name="Platshållare för text 2"/>
          <p:cNvSpPr>
            <a:spLocks noGrp="1"/>
          </p:cNvSpPr>
          <p:nvPr>
            <p:ph type="body" idx="1"/>
          </p:nvPr>
        </p:nvSpPr>
        <p:spPr>
          <a:xfrm>
            <a:off x="469973" y="353149"/>
            <a:ext cx="4102027" cy="422158"/>
          </a:xfrm>
          <a:prstGeom prst="rect">
            <a:avLst/>
          </a:prstGeom>
        </p:spPr>
        <p:txBody>
          <a:bodyPr anchor="b"/>
          <a:lstStyle>
            <a:lvl1pPr marL="0" indent="0">
              <a:buNone/>
              <a:defRPr sz="1280" b="1" cap="all" spc="100"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dirty="0"/>
              <a:t>Klicka här för att ändra format på bakgrundstexten</a:t>
            </a:r>
          </a:p>
        </p:txBody>
      </p:sp>
    </p:spTree>
    <p:extLst>
      <p:ext uri="{BB962C8B-B14F-4D97-AF65-F5344CB8AC3E}">
        <p14:creationId xmlns:p14="http://schemas.microsoft.com/office/powerpoint/2010/main" val="360377407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page">
    <p:spTree>
      <p:nvGrpSpPr>
        <p:cNvPr id="1" name=""/>
        <p:cNvGrpSpPr/>
        <p:nvPr/>
      </p:nvGrpSpPr>
      <p:grpSpPr>
        <a:xfrm>
          <a:off x="0" y="0"/>
          <a:ext cx="0" cy="0"/>
          <a:chOff x="0" y="0"/>
          <a:chExt cx="0" cy="0"/>
        </a:xfrm>
      </p:grpSpPr>
      <p:sp>
        <p:nvSpPr>
          <p:cNvPr id="4" name="Platshållare för innehåll 2"/>
          <p:cNvSpPr>
            <a:spLocks noGrp="1"/>
          </p:cNvSpPr>
          <p:nvPr>
            <p:ph idx="10"/>
          </p:nvPr>
        </p:nvSpPr>
        <p:spPr>
          <a:xfrm>
            <a:off x="467544" y="1275606"/>
            <a:ext cx="7956000"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
        <p:nvSpPr>
          <p:cNvPr id="2" name="Rubrik 1"/>
          <p:cNvSpPr>
            <a:spLocks noGrp="1"/>
          </p:cNvSpPr>
          <p:nvPr>
            <p:ph type="title"/>
          </p:nvPr>
        </p:nvSpPr>
        <p:spPr/>
        <p:txBody>
          <a:bodyPr/>
          <a:lstStyle/>
          <a:p>
            <a:r>
              <a:rPr lang="sv-SE"/>
              <a:t>Klicka här för att ändra format</a:t>
            </a:r>
            <a:endParaRPr lang="en-US"/>
          </a:p>
        </p:txBody>
      </p:sp>
    </p:spTree>
    <p:extLst>
      <p:ext uri="{BB962C8B-B14F-4D97-AF65-F5344CB8AC3E}">
        <p14:creationId xmlns:p14="http://schemas.microsoft.com/office/powerpoint/2010/main" val="36878175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91D52554-FC24-43B7-96F7-530EE78209A5}" type="datetime3">
              <a:rPr lang="en-US" smtClean="0"/>
              <a:pPr/>
              <a:t>20 November 2018</a:t>
            </a:fld>
            <a:endParaRPr lang="en-US" dirty="0"/>
          </a:p>
        </p:txBody>
      </p:sp>
      <p:sp>
        <p:nvSpPr>
          <p:cNvPr id="4" name="Platshållare för sidfot 3"/>
          <p:cNvSpPr>
            <a:spLocks noGrp="1"/>
          </p:cNvSpPr>
          <p:nvPr>
            <p:ph type="ftr" sz="quarter" idx="11"/>
          </p:nvPr>
        </p:nvSpPr>
        <p:spPr/>
        <p:txBody>
          <a:bodyPr/>
          <a:lstStyle/>
          <a:p>
            <a:r>
              <a:rPr lang="en-US"/>
              <a:t>CUSTOMER NAME / PRESENTATION TITLE / CHAPTER TITLE</a:t>
            </a:r>
            <a:endParaRPr lang="en-US" dirty="0"/>
          </a:p>
        </p:txBody>
      </p:sp>
      <p:sp>
        <p:nvSpPr>
          <p:cNvPr id="5" name="Platshållare för bildnummer 4"/>
          <p:cNvSpPr>
            <a:spLocks noGrp="1"/>
          </p:cNvSpPr>
          <p:nvPr>
            <p:ph type="sldNum" sz="quarter" idx="12"/>
          </p:nvPr>
        </p:nvSpPr>
        <p:spPr/>
        <p:txBody>
          <a:bodyPr/>
          <a:lstStyle/>
          <a:p>
            <a:fld id="{BF3B80E1-43C0-477E-9CCD-2D949108887F}" type="slidenum">
              <a:rPr lang="en-US" smtClean="0"/>
              <a:pPr/>
              <a:t>‹#›</a:t>
            </a:fld>
            <a:endParaRPr lang="en-US" dirty="0"/>
          </a:p>
        </p:txBody>
      </p:sp>
      <p:sp>
        <p:nvSpPr>
          <p:cNvPr id="6" name="Platshållare för innehåll 2"/>
          <p:cNvSpPr>
            <a:spLocks noGrp="1"/>
          </p:cNvSpPr>
          <p:nvPr>
            <p:ph idx="1"/>
          </p:nvPr>
        </p:nvSpPr>
        <p:spPr>
          <a:xfrm>
            <a:off x="467544" y="1275606"/>
            <a:ext cx="3744416"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
        <p:nvSpPr>
          <p:cNvPr id="7" name="Platshållare för innehåll 2"/>
          <p:cNvSpPr>
            <a:spLocks noGrp="1"/>
          </p:cNvSpPr>
          <p:nvPr>
            <p:ph idx="13"/>
          </p:nvPr>
        </p:nvSpPr>
        <p:spPr>
          <a:xfrm>
            <a:off x="4679128" y="1275606"/>
            <a:ext cx="3744416"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
        <p:nvSpPr>
          <p:cNvPr id="9" name="Rubrik 8"/>
          <p:cNvSpPr>
            <a:spLocks noGrp="1"/>
          </p:cNvSpPr>
          <p:nvPr>
            <p:ph type="title"/>
          </p:nvPr>
        </p:nvSpPr>
        <p:spPr/>
        <p:txBody>
          <a:bodyPr/>
          <a:lstStyle/>
          <a:p>
            <a:r>
              <a:rPr lang="sv-SE"/>
              <a:t>Klicka här för att ändra format</a:t>
            </a:r>
            <a:endParaRPr lang="en-US"/>
          </a:p>
        </p:txBody>
      </p:sp>
    </p:spTree>
    <p:extLst>
      <p:ext uri="{BB962C8B-B14F-4D97-AF65-F5344CB8AC3E}">
        <p14:creationId xmlns:p14="http://schemas.microsoft.com/office/powerpoint/2010/main" val="4047005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7" name="Platshållare för bild 7"/>
          <p:cNvSpPr>
            <a:spLocks noGrp="1"/>
          </p:cNvSpPr>
          <p:nvPr>
            <p:ph type="pic" sz="quarter" idx="14"/>
          </p:nvPr>
        </p:nvSpPr>
        <p:spPr>
          <a:xfrm>
            <a:off x="4971704" y="0"/>
            <a:ext cx="4172296" cy="5143499"/>
          </a:xfrm>
          <a:prstGeom prst="rect">
            <a:avLst/>
          </a:prstGeom>
        </p:spPr>
        <p:txBody>
          <a:bodyPr/>
          <a:lstStyle/>
          <a:p>
            <a:endParaRPr lang="sv-SE"/>
          </a:p>
        </p:txBody>
      </p:sp>
      <p:sp>
        <p:nvSpPr>
          <p:cNvPr id="11" name="Platshållare för innehåll 2"/>
          <p:cNvSpPr>
            <a:spLocks noGrp="1"/>
          </p:cNvSpPr>
          <p:nvPr>
            <p:ph idx="1"/>
          </p:nvPr>
        </p:nvSpPr>
        <p:spPr>
          <a:xfrm>
            <a:off x="467544" y="1275606"/>
            <a:ext cx="3780000"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
        <p:nvSpPr>
          <p:cNvPr id="2" name="Rubrik 1"/>
          <p:cNvSpPr>
            <a:spLocks noGrp="1"/>
          </p:cNvSpPr>
          <p:nvPr>
            <p:ph type="title"/>
          </p:nvPr>
        </p:nvSpPr>
        <p:spPr>
          <a:xfrm>
            <a:off x="467544" y="360016"/>
            <a:ext cx="3780000" cy="771574"/>
          </a:xfrm>
        </p:spPr>
        <p:txBody>
          <a:bodyPr/>
          <a:lstStyle/>
          <a:p>
            <a:r>
              <a:rPr lang="sv-SE"/>
              <a:t>Klicka här för att ändra format</a:t>
            </a:r>
            <a:endParaRPr lang="en-US"/>
          </a:p>
        </p:txBody>
      </p:sp>
    </p:spTree>
    <p:extLst>
      <p:ext uri="{BB962C8B-B14F-4D97-AF65-F5344CB8AC3E}">
        <p14:creationId xmlns:p14="http://schemas.microsoft.com/office/powerpoint/2010/main" val="1143027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genda">
    <p:bg>
      <p:bgRef idx="1001">
        <a:schemeClr val="bg1"/>
      </p:bgRef>
    </p:bg>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803741" y="663388"/>
            <a:ext cx="1968059" cy="396194"/>
          </a:xfrm>
        </p:spPr>
        <p:txBody>
          <a:bodyPr anchor="t"/>
          <a:lstStyle>
            <a:lvl1pPr algn="r">
              <a:defRPr>
                <a:solidFill>
                  <a:schemeClr val="bg2"/>
                </a:solidFill>
              </a:defRPr>
            </a:lvl1pPr>
          </a:lstStyle>
          <a:p>
            <a:r>
              <a:rPr lang="sv-SE" dirty="0"/>
              <a:t>AGENDA</a:t>
            </a:r>
            <a:endParaRPr lang="en-US" dirty="0"/>
          </a:p>
        </p:txBody>
      </p:sp>
      <p:sp>
        <p:nvSpPr>
          <p:cNvPr id="6" name="Platshållare för innehåll 2"/>
          <p:cNvSpPr>
            <a:spLocks noGrp="1"/>
          </p:cNvSpPr>
          <p:nvPr>
            <p:ph idx="1" hasCustomPrompt="1"/>
          </p:nvPr>
        </p:nvSpPr>
        <p:spPr>
          <a:xfrm>
            <a:off x="3131840" y="699542"/>
            <a:ext cx="5328592" cy="3744416"/>
          </a:xfrm>
          <a:prstGeom prst="rect">
            <a:avLst/>
          </a:prstGeom>
        </p:spPr>
        <p:txBody>
          <a:bodyPr/>
          <a:lstStyle>
            <a:lvl1pPr marL="342900" indent="-342900">
              <a:lnSpc>
                <a:spcPct val="100000"/>
              </a:lnSpc>
              <a:spcBef>
                <a:spcPts val="1200"/>
              </a:spcBef>
              <a:buFont typeface="+mj-lt"/>
              <a:buAutoNum type="arabicPeriod"/>
              <a:defRPr sz="1600" cap="all" spc="200" baseline="0">
                <a:solidFill>
                  <a:schemeClr val="tx2"/>
                </a:solidFill>
              </a:defRPr>
            </a:lvl1pPr>
            <a:lvl2pPr marL="361950" indent="0">
              <a:lnSpc>
                <a:spcPct val="100000"/>
              </a:lnSpc>
              <a:spcBef>
                <a:spcPts val="300"/>
              </a:spcBef>
              <a:buNone/>
              <a:defRPr sz="1200">
                <a:solidFill>
                  <a:schemeClr val="tx1"/>
                </a:solidFill>
              </a:defRPr>
            </a:lvl2pPr>
            <a:lvl3pPr marL="446088" indent="-84138">
              <a:buClr>
                <a:schemeClr val="tx2"/>
              </a:buClr>
              <a:buFont typeface="Arial" panose="020B0604020202020204" pitchFamily="34" charset="0"/>
              <a:buChar char="•"/>
              <a:defRPr sz="900">
                <a:solidFill>
                  <a:schemeClr val="tx1"/>
                </a:solidFill>
              </a:defRPr>
            </a:lvl3pPr>
            <a:lvl4pPr marL="446088" indent="-84138">
              <a:buClr>
                <a:schemeClr val="tx2"/>
              </a:buClr>
              <a:buFont typeface="Arial" panose="020B0604020202020204" pitchFamily="34" charset="0"/>
              <a:buChar char="•"/>
              <a:defRPr sz="900">
                <a:solidFill>
                  <a:schemeClr val="tx1"/>
                </a:solidFill>
              </a:defRPr>
            </a:lvl4pPr>
            <a:lvl5pPr marL="446088" indent="-84138">
              <a:buClr>
                <a:schemeClr val="tx2"/>
              </a:buClr>
              <a:buFont typeface="Arial" panose="020B0604020202020204" pitchFamily="34" charset="0"/>
              <a:buChar char="•"/>
              <a:defRPr sz="900">
                <a:solidFill>
                  <a:schemeClr val="tx1"/>
                </a:solidFill>
              </a:defRPr>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Tree>
    <p:extLst>
      <p:ext uri="{BB962C8B-B14F-4D97-AF65-F5344CB8AC3E}">
        <p14:creationId xmlns:p14="http://schemas.microsoft.com/office/powerpoint/2010/main" val="302404910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image and chevrons 1">
    <p:spTree>
      <p:nvGrpSpPr>
        <p:cNvPr id="1" name=""/>
        <p:cNvGrpSpPr/>
        <p:nvPr/>
      </p:nvGrpSpPr>
      <p:grpSpPr>
        <a:xfrm>
          <a:off x="0" y="0"/>
          <a:ext cx="0" cy="0"/>
          <a:chOff x="0" y="0"/>
          <a:chExt cx="0" cy="0"/>
        </a:xfrm>
      </p:grpSpPr>
      <p:sp>
        <p:nvSpPr>
          <p:cNvPr id="10" name="Platshållare för innehåll 2"/>
          <p:cNvSpPr>
            <a:spLocks noGrp="1"/>
          </p:cNvSpPr>
          <p:nvPr>
            <p:ph idx="1"/>
          </p:nvPr>
        </p:nvSpPr>
        <p:spPr>
          <a:xfrm>
            <a:off x="467544" y="1275606"/>
            <a:ext cx="3780000"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
        <p:nvSpPr>
          <p:cNvPr id="11" name="Platshållare för bild 7"/>
          <p:cNvSpPr>
            <a:spLocks noGrp="1"/>
          </p:cNvSpPr>
          <p:nvPr>
            <p:ph type="pic" sz="quarter" idx="14"/>
          </p:nvPr>
        </p:nvSpPr>
        <p:spPr>
          <a:xfrm>
            <a:off x="5112000" y="1486800"/>
            <a:ext cx="3178228" cy="2736000"/>
          </a:xfrm>
          <a:prstGeom prst="rect">
            <a:avLst/>
          </a:prstGeom>
        </p:spPr>
        <p:txBody>
          <a:bodyPr/>
          <a:lstStyle/>
          <a:p>
            <a:endParaRPr lang="sv-SE"/>
          </a:p>
        </p:txBody>
      </p:sp>
      <p:pic>
        <p:nvPicPr>
          <p:cNvPr id="12" name="Bildobjekt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66216" y="3474000"/>
            <a:ext cx="900000" cy="900000"/>
          </a:xfrm>
          <a:prstGeom prst="rect">
            <a:avLst/>
          </a:prstGeom>
        </p:spPr>
      </p:pic>
      <p:pic>
        <p:nvPicPr>
          <p:cNvPr id="13" name="Bildobjekt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7538400" y="1334261"/>
            <a:ext cx="900000" cy="900000"/>
          </a:xfrm>
          <a:prstGeom prst="rect">
            <a:avLst/>
          </a:prstGeom>
        </p:spPr>
      </p:pic>
      <p:sp>
        <p:nvSpPr>
          <p:cNvPr id="2" name="Rubrik 1"/>
          <p:cNvSpPr>
            <a:spLocks noGrp="1"/>
          </p:cNvSpPr>
          <p:nvPr>
            <p:ph type="title"/>
          </p:nvPr>
        </p:nvSpPr>
        <p:spPr/>
        <p:txBody>
          <a:bodyPr/>
          <a:lstStyle/>
          <a:p>
            <a:r>
              <a:rPr lang="sv-SE"/>
              <a:t>Klicka här för att ändra format</a:t>
            </a:r>
            <a:endParaRPr lang="en-US"/>
          </a:p>
        </p:txBody>
      </p:sp>
    </p:spTree>
    <p:extLst>
      <p:ext uri="{BB962C8B-B14F-4D97-AF65-F5344CB8AC3E}">
        <p14:creationId xmlns:p14="http://schemas.microsoft.com/office/powerpoint/2010/main" val="13082039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image 2">
    <p:spTree>
      <p:nvGrpSpPr>
        <p:cNvPr id="1" name=""/>
        <p:cNvGrpSpPr/>
        <p:nvPr/>
      </p:nvGrpSpPr>
      <p:grpSpPr>
        <a:xfrm>
          <a:off x="0" y="0"/>
          <a:ext cx="0" cy="0"/>
          <a:chOff x="0" y="0"/>
          <a:chExt cx="0" cy="0"/>
        </a:xfrm>
      </p:grpSpPr>
      <p:sp>
        <p:nvSpPr>
          <p:cNvPr id="7" name="Platshållare för bild 7"/>
          <p:cNvSpPr>
            <a:spLocks noGrp="1"/>
          </p:cNvSpPr>
          <p:nvPr>
            <p:ph type="pic" sz="quarter" idx="14"/>
          </p:nvPr>
        </p:nvSpPr>
        <p:spPr>
          <a:xfrm>
            <a:off x="-4333" y="0"/>
            <a:ext cx="4172296" cy="5143499"/>
          </a:xfrm>
          <a:prstGeom prst="rect">
            <a:avLst/>
          </a:prstGeom>
        </p:spPr>
        <p:txBody>
          <a:bodyPr/>
          <a:lstStyle/>
          <a:p>
            <a:endParaRPr lang="sv-SE"/>
          </a:p>
        </p:txBody>
      </p:sp>
      <p:sp>
        <p:nvSpPr>
          <p:cNvPr id="8" name="Platshållare för innehåll 2"/>
          <p:cNvSpPr>
            <a:spLocks noGrp="1"/>
          </p:cNvSpPr>
          <p:nvPr>
            <p:ph idx="1"/>
          </p:nvPr>
        </p:nvSpPr>
        <p:spPr>
          <a:xfrm>
            <a:off x="4644008" y="1275606"/>
            <a:ext cx="3779536"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
        <p:nvSpPr>
          <p:cNvPr id="2" name="Rubrik 1"/>
          <p:cNvSpPr>
            <a:spLocks noGrp="1"/>
          </p:cNvSpPr>
          <p:nvPr>
            <p:ph type="title"/>
          </p:nvPr>
        </p:nvSpPr>
        <p:spPr>
          <a:xfrm>
            <a:off x="4644008" y="360016"/>
            <a:ext cx="3779536" cy="771574"/>
          </a:xfrm>
        </p:spPr>
        <p:txBody>
          <a:bodyPr/>
          <a:lstStyle/>
          <a:p>
            <a:r>
              <a:rPr lang="sv-SE"/>
              <a:t>Klicka här för att ändra format</a:t>
            </a:r>
            <a:endParaRPr lang="en-US"/>
          </a:p>
        </p:txBody>
      </p:sp>
    </p:spTree>
    <p:extLst>
      <p:ext uri="{BB962C8B-B14F-4D97-AF65-F5344CB8AC3E}">
        <p14:creationId xmlns:p14="http://schemas.microsoft.com/office/powerpoint/2010/main" val="27904204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image and chevrons 2">
    <p:spTree>
      <p:nvGrpSpPr>
        <p:cNvPr id="1" name=""/>
        <p:cNvGrpSpPr/>
        <p:nvPr/>
      </p:nvGrpSpPr>
      <p:grpSpPr>
        <a:xfrm>
          <a:off x="0" y="0"/>
          <a:ext cx="0" cy="0"/>
          <a:chOff x="0" y="0"/>
          <a:chExt cx="0" cy="0"/>
        </a:xfrm>
      </p:grpSpPr>
      <p:sp>
        <p:nvSpPr>
          <p:cNvPr id="9" name="Platshållare för innehåll 2"/>
          <p:cNvSpPr>
            <a:spLocks noGrp="1"/>
          </p:cNvSpPr>
          <p:nvPr>
            <p:ph idx="1"/>
          </p:nvPr>
        </p:nvSpPr>
        <p:spPr>
          <a:xfrm>
            <a:off x="4644008" y="1275606"/>
            <a:ext cx="3779536"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
        <p:nvSpPr>
          <p:cNvPr id="13" name="Platshållare för bild 7"/>
          <p:cNvSpPr>
            <a:spLocks noGrp="1"/>
          </p:cNvSpPr>
          <p:nvPr>
            <p:ph type="pic" sz="quarter" idx="14"/>
          </p:nvPr>
        </p:nvSpPr>
        <p:spPr>
          <a:xfrm>
            <a:off x="620199" y="1486800"/>
            <a:ext cx="3178228" cy="2736000"/>
          </a:xfrm>
          <a:prstGeom prst="rect">
            <a:avLst/>
          </a:prstGeom>
        </p:spPr>
        <p:txBody>
          <a:bodyPr/>
          <a:lstStyle/>
          <a:p>
            <a:endParaRPr lang="sv-SE"/>
          </a:p>
        </p:txBody>
      </p:sp>
      <p:pic>
        <p:nvPicPr>
          <p:cNvPr id="14" name="Bildobjekt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4415" y="3474000"/>
            <a:ext cx="900000" cy="900000"/>
          </a:xfrm>
          <a:prstGeom prst="rect">
            <a:avLst/>
          </a:prstGeom>
        </p:spPr>
      </p:pic>
      <p:pic>
        <p:nvPicPr>
          <p:cNvPr id="15" name="Bildobjekt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3046599" y="1334261"/>
            <a:ext cx="900000" cy="900000"/>
          </a:xfrm>
          <a:prstGeom prst="rect">
            <a:avLst/>
          </a:prstGeom>
        </p:spPr>
      </p:pic>
      <p:sp>
        <p:nvSpPr>
          <p:cNvPr id="3" name="Rubrik 2"/>
          <p:cNvSpPr>
            <a:spLocks noGrp="1"/>
          </p:cNvSpPr>
          <p:nvPr>
            <p:ph type="title"/>
          </p:nvPr>
        </p:nvSpPr>
        <p:spPr/>
        <p:txBody>
          <a:bodyPr/>
          <a:lstStyle/>
          <a:p>
            <a:r>
              <a:rPr lang="sv-SE"/>
              <a:t>Klicka här för att ändra format</a:t>
            </a:r>
            <a:endParaRPr lang="en-US"/>
          </a:p>
        </p:txBody>
      </p:sp>
    </p:spTree>
    <p:extLst>
      <p:ext uri="{BB962C8B-B14F-4D97-AF65-F5344CB8AC3E}">
        <p14:creationId xmlns:p14="http://schemas.microsoft.com/office/powerpoint/2010/main" val="21293916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Just a heading">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sv-SE"/>
              <a:t>Klicka här för att ändra format</a:t>
            </a:r>
            <a:endParaRPr lang="en-US"/>
          </a:p>
        </p:txBody>
      </p:sp>
    </p:spTree>
    <p:extLst>
      <p:ext uri="{BB962C8B-B14F-4D97-AF65-F5344CB8AC3E}">
        <p14:creationId xmlns:p14="http://schemas.microsoft.com/office/powerpoint/2010/main" val="22801045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0822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page">
    <p:bg>
      <p:bgPr>
        <a:solidFill>
          <a:schemeClr val="accent5"/>
        </a:solidFill>
        <a:effectLst/>
      </p:bgPr>
    </p:bg>
    <p:spTree>
      <p:nvGrpSpPr>
        <p:cNvPr id="1" name=""/>
        <p:cNvGrpSpPr/>
        <p:nvPr/>
      </p:nvGrpSpPr>
      <p:grpSpPr>
        <a:xfrm>
          <a:off x="0" y="0"/>
          <a:ext cx="0" cy="0"/>
          <a:chOff x="0" y="0"/>
          <a:chExt cx="0" cy="0"/>
        </a:xfrm>
      </p:grpSpPr>
      <p:sp>
        <p:nvSpPr>
          <p:cNvPr id="9" name="Rubrik 1"/>
          <p:cNvSpPr>
            <a:spLocks noGrp="1"/>
          </p:cNvSpPr>
          <p:nvPr>
            <p:ph type="ctrTitle" hasCustomPrompt="1"/>
          </p:nvPr>
        </p:nvSpPr>
        <p:spPr>
          <a:xfrm>
            <a:off x="467544" y="835200"/>
            <a:ext cx="8208912" cy="3531638"/>
          </a:xfrm>
          <a:prstGeom prst="rect">
            <a:avLst/>
          </a:prstGeom>
        </p:spPr>
        <p:txBody>
          <a:bodyPr lIns="0" tIns="0" rIns="0" bIns="0" anchor="t">
            <a:noAutofit/>
          </a:bodyPr>
          <a:lstStyle>
            <a:lvl1pPr algn="l">
              <a:defRPr sz="3200">
                <a:solidFill>
                  <a:schemeClr val="bg1"/>
                </a:solidFill>
              </a:defRPr>
            </a:lvl1pPr>
          </a:lstStyle>
          <a:p>
            <a:r>
              <a:rPr lang="sv-SE" dirty="0"/>
              <a:t>Klicka här för </a:t>
            </a:r>
            <a:br>
              <a:rPr lang="sv-SE" dirty="0"/>
            </a:br>
            <a:r>
              <a:rPr lang="sv-SE" dirty="0"/>
              <a:t>att ändra format</a:t>
            </a:r>
            <a:endParaRPr lang="en-US" dirty="0"/>
          </a:p>
        </p:txBody>
      </p:sp>
      <p:sp>
        <p:nvSpPr>
          <p:cNvPr id="4" name="Platshållare för text 2"/>
          <p:cNvSpPr>
            <a:spLocks noGrp="1"/>
          </p:cNvSpPr>
          <p:nvPr>
            <p:ph type="body" idx="1"/>
          </p:nvPr>
        </p:nvSpPr>
        <p:spPr>
          <a:xfrm>
            <a:off x="469973" y="353149"/>
            <a:ext cx="4102027" cy="422158"/>
          </a:xfrm>
          <a:prstGeom prst="rect">
            <a:avLst/>
          </a:prstGeom>
        </p:spPr>
        <p:txBody>
          <a:bodyPr anchor="b"/>
          <a:lstStyle>
            <a:lvl1pPr marL="0" indent="0">
              <a:buNone/>
              <a:defRPr sz="1280" b="1" cap="all" spc="100"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dirty="0"/>
              <a:t>Klicka här för att ändra format på bakgrundstexten</a:t>
            </a:r>
          </a:p>
        </p:txBody>
      </p:sp>
    </p:spTree>
    <p:extLst>
      <p:ext uri="{BB962C8B-B14F-4D97-AF65-F5344CB8AC3E}">
        <p14:creationId xmlns:p14="http://schemas.microsoft.com/office/powerpoint/2010/main" val="235524147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page">
    <p:spTree>
      <p:nvGrpSpPr>
        <p:cNvPr id="1" name=""/>
        <p:cNvGrpSpPr/>
        <p:nvPr/>
      </p:nvGrpSpPr>
      <p:grpSpPr>
        <a:xfrm>
          <a:off x="0" y="0"/>
          <a:ext cx="0" cy="0"/>
          <a:chOff x="0" y="0"/>
          <a:chExt cx="0" cy="0"/>
        </a:xfrm>
      </p:grpSpPr>
      <p:sp>
        <p:nvSpPr>
          <p:cNvPr id="4" name="Platshållare för innehåll 2"/>
          <p:cNvSpPr>
            <a:spLocks noGrp="1"/>
          </p:cNvSpPr>
          <p:nvPr>
            <p:ph idx="10"/>
          </p:nvPr>
        </p:nvSpPr>
        <p:spPr>
          <a:xfrm>
            <a:off x="467544" y="1275606"/>
            <a:ext cx="7956000"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
        <p:nvSpPr>
          <p:cNvPr id="2" name="Rubrik 1"/>
          <p:cNvSpPr>
            <a:spLocks noGrp="1"/>
          </p:cNvSpPr>
          <p:nvPr>
            <p:ph type="title"/>
          </p:nvPr>
        </p:nvSpPr>
        <p:spPr/>
        <p:txBody>
          <a:bodyPr/>
          <a:lstStyle/>
          <a:p>
            <a:r>
              <a:rPr lang="sv-SE"/>
              <a:t>Klicka här för att ändra format</a:t>
            </a:r>
            <a:endParaRPr lang="en-US"/>
          </a:p>
        </p:txBody>
      </p:sp>
    </p:spTree>
    <p:extLst>
      <p:ext uri="{BB962C8B-B14F-4D97-AF65-F5344CB8AC3E}">
        <p14:creationId xmlns:p14="http://schemas.microsoft.com/office/powerpoint/2010/main" val="4777215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endParaRPr lang="en-US"/>
          </a:p>
        </p:txBody>
      </p:sp>
      <p:sp>
        <p:nvSpPr>
          <p:cNvPr id="3" name="Platshållare för datum 2"/>
          <p:cNvSpPr>
            <a:spLocks noGrp="1"/>
          </p:cNvSpPr>
          <p:nvPr>
            <p:ph type="dt" sz="half" idx="10"/>
          </p:nvPr>
        </p:nvSpPr>
        <p:spPr/>
        <p:txBody>
          <a:bodyPr/>
          <a:lstStyle/>
          <a:p>
            <a:fld id="{91D52554-FC24-43B7-96F7-530EE78209A5}" type="datetime3">
              <a:rPr lang="en-US" smtClean="0"/>
              <a:pPr/>
              <a:t>20 November 2018</a:t>
            </a:fld>
            <a:endParaRPr lang="en-US" dirty="0"/>
          </a:p>
        </p:txBody>
      </p:sp>
      <p:sp>
        <p:nvSpPr>
          <p:cNvPr id="4" name="Platshållare för sidfot 3"/>
          <p:cNvSpPr>
            <a:spLocks noGrp="1"/>
          </p:cNvSpPr>
          <p:nvPr>
            <p:ph type="ftr" sz="quarter" idx="11"/>
          </p:nvPr>
        </p:nvSpPr>
        <p:spPr/>
        <p:txBody>
          <a:bodyPr/>
          <a:lstStyle/>
          <a:p>
            <a:r>
              <a:rPr lang="en-US"/>
              <a:t>CUSTOMER NAME / PRESENTATION TITLE / CHAPTER TITLE</a:t>
            </a:r>
            <a:endParaRPr lang="en-US" dirty="0"/>
          </a:p>
        </p:txBody>
      </p:sp>
      <p:sp>
        <p:nvSpPr>
          <p:cNvPr id="5" name="Platshållare för bildnummer 4"/>
          <p:cNvSpPr>
            <a:spLocks noGrp="1"/>
          </p:cNvSpPr>
          <p:nvPr>
            <p:ph type="sldNum" sz="quarter" idx="12"/>
          </p:nvPr>
        </p:nvSpPr>
        <p:spPr/>
        <p:txBody>
          <a:bodyPr/>
          <a:lstStyle/>
          <a:p>
            <a:fld id="{BF3B80E1-43C0-477E-9CCD-2D949108887F}" type="slidenum">
              <a:rPr lang="en-US" smtClean="0"/>
              <a:pPr/>
              <a:t>‹#›</a:t>
            </a:fld>
            <a:endParaRPr lang="en-US" dirty="0"/>
          </a:p>
        </p:txBody>
      </p:sp>
      <p:sp>
        <p:nvSpPr>
          <p:cNvPr id="6" name="Platshållare för innehåll 2"/>
          <p:cNvSpPr>
            <a:spLocks noGrp="1"/>
          </p:cNvSpPr>
          <p:nvPr>
            <p:ph idx="1"/>
          </p:nvPr>
        </p:nvSpPr>
        <p:spPr>
          <a:xfrm>
            <a:off x="467544" y="1275606"/>
            <a:ext cx="3744416"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
        <p:nvSpPr>
          <p:cNvPr id="7" name="Platshållare för innehåll 2"/>
          <p:cNvSpPr>
            <a:spLocks noGrp="1"/>
          </p:cNvSpPr>
          <p:nvPr>
            <p:ph idx="13"/>
          </p:nvPr>
        </p:nvSpPr>
        <p:spPr>
          <a:xfrm>
            <a:off x="4679128" y="1275606"/>
            <a:ext cx="3744416"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Tree>
    <p:extLst>
      <p:ext uri="{BB962C8B-B14F-4D97-AF65-F5344CB8AC3E}">
        <p14:creationId xmlns:p14="http://schemas.microsoft.com/office/powerpoint/2010/main" val="4538345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7" name="Platshållare för bild 7"/>
          <p:cNvSpPr>
            <a:spLocks noGrp="1"/>
          </p:cNvSpPr>
          <p:nvPr>
            <p:ph type="pic" sz="quarter" idx="14"/>
          </p:nvPr>
        </p:nvSpPr>
        <p:spPr>
          <a:xfrm>
            <a:off x="4971704" y="0"/>
            <a:ext cx="4172296" cy="5143499"/>
          </a:xfrm>
          <a:prstGeom prst="rect">
            <a:avLst/>
          </a:prstGeom>
        </p:spPr>
        <p:txBody>
          <a:bodyPr/>
          <a:lstStyle/>
          <a:p>
            <a:endParaRPr lang="sv-SE"/>
          </a:p>
        </p:txBody>
      </p:sp>
      <p:sp>
        <p:nvSpPr>
          <p:cNvPr id="10" name="Rubrik 3"/>
          <p:cNvSpPr>
            <a:spLocks noGrp="1"/>
          </p:cNvSpPr>
          <p:nvPr>
            <p:ph type="title"/>
          </p:nvPr>
        </p:nvSpPr>
        <p:spPr>
          <a:xfrm>
            <a:off x="467544" y="360016"/>
            <a:ext cx="3780000" cy="771574"/>
          </a:xfrm>
          <a:prstGeom prst="rect">
            <a:avLst/>
          </a:prstGeom>
        </p:spPr>
        <p:txBody>
          <a:bodyPr/>
          <a:lstStyle/>
          <a:p>
            <a:r>
              <a:rPr lang="sv-SE"/>
              <a:t>Klicka här för att ändra format</a:t>
            </a:r>
            <a:endParaRPr lang="en-US"/>
          </a:p>
        </p:txBody>
      </p:sp>
      <p:sp>
        <p:nvSpPr>
          <p:cNvPr id="11" name="Platshållare för innehåll 2"/>
          <p:cNvSpPr>
            <a:spLocks noGrp="1"/>
          </p:cNvSpPr>
          <p:nvPr>
            <p:ph idx="1"/>
          </p:nvPr>
        </p:nvSpPr>
        <p:spPr>
          <a:xfrm>
            <a:off x="467544" y="1275606"/>
            <a:ext cx="3780000"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Tree>
    <p:extLst>
      <p:ext uri="{BB962C8B-B14F-4D97-AF65-F5344CB8AC3E}">
        <p14:creationId xmlns:p14="http://schemas.microsoft.com/office/powerpoint/2010/main" val="35304177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image and chevrons 1">
    <p:spTree>
      <p:nvGrpSpPr>
        <p:cNvPr id="1" name=""/>
        <p:cNvGrpSpPr/>
        <p:nvPr/>
      </p:nvGrpSpPr>
      <p:grpSpPr>
        <a:xfrm>
          <a:off x="0" y="0"/>
          <a:ext cx="0" cy="0"/>
          <a:chOff x="0" y="0"/>
          <a:chExt cx="0" cy="0"/>
        </a:xfrm>
      </p:grpSpPr>
      <p:sp>
        <p:nvSpPr>
          <p:cNvPr id="10" name="Platshållare för innehåll 2"/>
          <p:cNvSpPr>
            <a:spLocks noGrp="1"/>
          </p:cNvSpPr>
          <p:nvPr>
            <p:ph idx="1"/>
          </p:nvPr>
        </p:nvSpPr>
        <p:spPr>
          <a:xfrm>
            <a:off x="467544" y="1275606"/>
            <a:ext cx="3780000"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
        <p:nvSpPr>
          <p:cNvPr id="11" name="Platshållare för bild 7"/>
          <p:cNvSpPr>
            <a:spLocks noGrp="1"/>
          </p:cNvSpPr>
          <p:nvPr>
            <p:ph type="pic" sz="quarter" idx="14"/>
          </p:nvPr>
        </p:nvSpPr>
        <p:spPr>
          <a:xfrm>
            <a:off x="5112000" y="1486800"/>
            <a:ext cx="3178228" cy="2736000"/>
          </a:xfrm>
          <a:prstGeom prst="rect">
            <a:avLst/>
          </a:prstGeom>
        </p:spPr>
        <p:txBody>
          <a:bodyPr/>
          <a:lstStyle/>
          <a:p>
            <a:endParaRPr lang="sv-SE"/>
          </a:p>
        </p:txBody>
      </p:sp>
      <p:pic>
        <p:nvPicPr>
          <p:cNvPr id="12" name="Bildobjekt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66216" y="3474000"/>
            <a:ext cx="900000" cy="900000"/>
          </a:xfrm>
          <a:prstGeom prst="rect">
            <a:avLst/>
          </a:prstGeom>
        </p:spPr>
      </p:pic>
      <p:sp>
        <p:nvSpPr>
          <p:cNvPr id="3" name="Rubrik 2"/>
          <p:cNvSpPr>
            <a:spLocks noGrp="1"/>
          </p:cNvSpPr>
          <p:nvPr>
            <p:ph type="title"/>
          </p:nvPr>
        </p:nvSpPr>
        <p:spPr/>
        <p:txBody>
          <a:bodyPr/>
          <a:lstStyle/>
          <a:p>
            <a:r>
              <a:rPr lang="sv-SE"/>
              <a:t>Klicka här för att ändra format</a:t>
            </a:r>
            <a:endParaRPr lang="en-US"/>
          </a:p>
        </p:txBody>
      </p:sp>
      <p:pic>
        <p:nvPicPr>
          <p:cNvPr id="13" name="Bildobjekt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7538400" y="1334261"/>
            <a:ext cx="900000" cy="900000"/>
          </a:xfrm>
          <a:prstGeom prst="rect">
            <a:avLst/>
          </a:prstGeom>
        </p:spPr>
      </p:pic>
    </p:spTree>
    <p:extLst>
      <p:ext uri="{BB962C8B-B14F-4D97-AF65-F5344CB8AC3E}">
        <p14:creationId xmlns:p14="http://schemas.microsoft.com/office/powerpoint/2010/main" val="3686893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sp>
        <p:nvSpPr>
          <p:cNvPr id="7" name="Platshållare för bild 4"/>
          <p:cNvSpPr>
            <a:spLocks noGrp="1"/>
          </p:cNvSpPr>
          <p:nvPr>
            <p:ph type="pic" sz="quarter" idx="13"/>
          </p:nvPr>
        </p:nvSpPr>
        <p:spPr>
          <a:xfrm>
            <a:off x="0" y="0"/>
            <a:ext cx="9144000" cy="5143500"/>
          </a:xfrm>
          <a:prstGeom prst="rect">
            <a:avLst/>
          </a:prstGeom>
          <a:solidFill>
            <a:schemeClr val="bg1">
              <a:lumMod val="95000"/>
            </a:schemeClr>
          </a:solidFill>
        </p:spPr>
        <p:txBody>
          <a:bodyPr/>
          <a:lstStyle/>
          <a:p>
            <a:endParaRPr lang="sv-SE" dirty="0"/>
          </a:p>
        </p:txBody>
      </p:sp>
      <p:sp>
        <p:nvSpPr>
          <p:cNvPr id="2" name="Rubrik 1"/>
          <p:cNvSpPr>
            <a:spLocks noGrp="1"/>
          </p:cNvSpPr>
          <p:nvPr>
            <p:ph type="ctrTitle"/>
          </p:nvPr>
        </p:nvSpPr>
        <p:spPr>
          <a:xfrm>
            <a:off x="935596" y="1676400"/>
            <a:ext cx="7272808" cy="1790700"/>
          </a:xfrm>
          <a:prstGeom prst="rect">
            <a:avLst/>
          </a:prstGeom>
        </p:spPr>
        <p:txBody>
          <a:bodyPr lIns="0" tIns="0" rIns="0" bIns="0" anchor="ctr">
            <a:noAutofit/>
          </a:bodyPr>
          <a:lstStyle>
            <a:lvl1pPr algn="l">
              <a:defRPr sz="3200" b="1" kern="3200" spc="100" baseline="0">
                <a:solidFill>
                  <a:schemeClr val="bg1"/>
                </a:solidFill>
              </a:defRPr>
            </a:lvl1pPr>
          </a:lstStyle>
          <a:p>
            <a:r>
              <a:rPr lang="sv-SE" dirty="0"/>
              <a:t>Klicka här för att ändra format</a:t>
            </a:r>
            <a:endParaRPr lang="en-US" dirty="0"/>
          </a:p>
        </p:txBody>
      </p:sp>
    </p:spTree>
    <p:extLst>
      <p:ext uri="{BB962C8B-B14F-4D97-AF65-F5344CB8AC3E}">
        <p14:creationId xmlns:p14="http://schemas.microsoft.com/office/powerpoint/2010/main" val="1860392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2">
    <p:spTree>
      <p:nvGrpSpPr>
        <p:cNvPr id="1" name=""/>
        <p:cNvGrpSpPr/>
        <p:nvPr/>
      </p:nvGrpSpPr>
      <p:grpSpPr>
        <a:xfrm>
          <a:off x="0" y="0"/>
          <a:ext cx="0" cy="0"/>
          <a:chOff x="0" y="0"/>
          <a:chExt cx="0" cy="0"/>
        </a:xfrm>
      </p:grpSpPr>
      <p:sp>
        <p:nvSpPr>
          <p:cNvPr id="7" name="Platshållare för bild 7"/>
          <p:cNvSpPr>
            <a:spLocks noGrp="1"/>
          </p:cNvSpPr>
          <p:nvPr>
            <p:ph type="pic" sz="quarter" idx="14"/>
          </p:nvPr>
        </p:nvSpPr>
        <p:spPr>
          <a:xfrm>
            <a:off x="-4333" y="0"/>
            <a:ext cx="4172296" cy="5143499"/>
          </a:xfrm>
          <a:prstGeom prst="rect">
            <a:avLst/>
          </a:prstGeom>
        </p:spPr>
        <p:txBody>
          <a:bodyPr/>
          <a:lstStyle/>
          <a:p>
            <a:endParaRPr lang="sv-SE"/>
          </a:p>
        </p:txBody>
      </p:sp>
      <p:sp>
        <p:nvSpPr>
          <p:cNvPr id="6" name="Rubrik 9"/>
          <p:cNvSpPr>
            <a:spLocks noGrp="1"/>
          </p:cNvSpPr>
          <p:nvPr>
            <p:ph type="title"/>
          </p:nvPr>
        </p:nvSpPr>
        <p:spPr>
          <a:xfrm>
            <a:off x="4644008" y="360016"/>
            <a:ext cx="3779536" cy="771574"/>
          </a:xfrm>
          <a:prstGeom prst="rect">
            <a:avLst/>
          </a:prstGeom>
        </p:spPr>
        <p:txBody>
          <a:bodyPr/>
          <a:lstStyle/>
          <a:p>
            <a:r>
              <a:rPr lang="sv-SE"/>
              <a:t>Klicka här för att ändra format</a:t>
            </a:r>
            <a:endParaRPr lang="en-US"/>
          </a:p>
        </p:txBody>
      </p:sp>
      <p:sp>
        <p:nvSpPr>
          <p:cNvPr id="8" name="Platshållare för innehåll 2"/>
          <p:cNvSpPr>
            <a:spLocks noGrp="1"/>
          </p:cNvSpPr>
          <p:nvPr>
            <p:ph idx="1"/>
          </p:nvPr>
        </p:nvSpPr>
        <p:spPr>
          <a:xfrm>
            <a:off x="4644008" y="1275606"/>
            <a:ext cx="3779536"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Tree>
    <p:extLst>
      <p:ext uri="{BB962C8B-B14F-4D97-AF65-F5344CB8AC3E}">
        <p14:creationId xmlns:p14="http://schemas.microsoft.com/office/powerpoint/2010/main" val="35716063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image and chevrons 2">
    <p:spTree>
      <p:nvGrpSpPr>
        <p:cNvPr id="1" name=""/>
        <p:cNvGrpSpPr/>
        <p:nvPr/>
      </p:nvGrpSpPr>
      <p:grpSpPr>
        <a:xfrm>
          <a:off x="0" y="0"/>
          <a:ext cx="0" cy="0"/>
          <a:chOff x="0" y="0"/>
          <a:chExt cx="0" cy="0"/>
        </a:xfrm>
      </p:grpSpPr>
      <p:sp>
        <p:nvSpPr>
          <p:cNvPr id="9" name="Platshållare för innehåll 2"/>
          <p:cNvSpPr>
            <a:spLocks noGrp="1"/>
          </p:cNvSpPr>
          <p:nvPr>
            <p:ph idx="1"/>
          </p:nvPr>
        </p:nvSpPr>
        <p:spPr>
          <a:xfrm>
            <a:off x="4644008" y="1275606"/>
            <a:ext cx="3779536"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
        <p:nvSpPr>
          <p:cNvPr id="13" name="Platshållare för bild 7"/>
          <p:cNvSpPr>
            <a:spLocks noGrp="1"/>
          </p:cNvSpPr>
          <p:nvPr>
            <p:ph type="pic" sz="quarter" idx="14"/>
          </p:nvPr>
        </p:nvSpPr>
        <p:spPr>
          <a:xfrm>
            <a:off x="620199" y="1486800"/>
            <a:ext cx="3178228" cy="2736000"/>
          </a:xfrm>
          <a:prstGeom prst="rect">
            <a:avLst/>
          </a:prstGeom>
        </p:spPr>
        <p:txBody>
          <a:bodyPr/>
          <a:lstStyle/>
          <a:p>
            <a:endParaRPr lang="sv-SE"/>
          </a:p>
        </p:txBody>
      </p:sp>
      <p:pic>
        <p:nvPicPr>
          <p:cNvPr id="14" name="Bildobjekt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4415" y="3474000"/>
            <a:ext cx="900000" cy="900000"/>
          </a:xfrm>
          <a:prstGeom prst="rect">
            <a:avLst/>
          </a:prstGeom>
        </p:spPr>
      </p:pic>
      <p:pic>
        <p:nvPicPr>
          <p:cNvPr id="15" name="Bildobjekt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3046599" y="1334261"/>
            <a:ext cx="900000" cy="900000"/>
          </a:xfrm>
          <a:prstGeom prst="rect">
            <a:avLst/>
          </a:prstGeom>
        </p:spPr>
      </p:pic>
      <p:sp>
        <p:nvSpPr>
          <p:cNvPr id="2" name="Rubrik 1"/>
          <p:cNvSpPr>
            <a:spLocks noGrp="1"/>
          </p:cNvSpPr>
          <p:nvPr>
            <p:ph type="title"/>
          </p:nvPr>
        </p:nvSpPr>
        <p:spPr/>
        <p:txBody>
          <a:bodyPr/>
          <a:lstStyle/>
          <a:p>
            <a:r>
              <a:rPr lang="sv-SE"/>
              <a:t>Klicka här för att ändra format</a:t>
            </a:r>
            <a:endParaRPr lang="en-US"/>
          </a:p>
        </p:txBody>
      </p:sp>
    </p:spTree>
    <p:extLst>
      <p:ext uri="{BB962C8B-B14F-4D97-AF65-F5344CB8AC3E}">
        <p14:creationId xmlns:p14="http://schemas.microsoft.com/office/powerpoint/2010/main" val="3733506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Just a heading">
    <p:spTree>
      <p:nvGrpSpPr>
        <p:cNvPr id="1" name=""/>
        <p:cNvGrpSpPr/>
        <p:nvPr/>
      </p:nvGrpSpPr>
      <p:grpSpPr>
        <a:xfrm>
          <a:off x="0" y="0"/>
          <a:ext cx="0" cy="0"/>
          <a:chOff x="0" y="0"/>
          <a:chExt cx="0" cy="0"/>
        </a:xfrm>
      </p:grpSpPr>
      <p:sp>
        <p:nvSpPr>
          <p:cNvPr id="6" name="Rubrik 5"/>
          <p:cNvSpPr>
            <a:spLocks noGrp="1"/>
          </p:cNvSpPr>
          <p:nvPr>
            <p:ph type="title"/>
          </p:nvPr>
        </p:nvSpPr>
        <p:spPr>
          <a:xfrm>
            <a:off x="467544" y="362335"/>
            <a:ext cx="7956000" cy="771574"/>
          </a:xfrm>
          <a:prstGeom prst="rect">
            <a:avLst/>
          </a:prstGeom>
        </p:spPr>
        <p:txBody>
          <a:bodyPr/>
          <a:lstStyle/>
          <a:p>
            <a:r>
              <a:rPr lang="sv-SE"/>
              <a:t>Klicka här för att ändra format</a:t>
            </a:r>
            <a:endParaRPr lang="en-US"/>
          </a:p>
        </p:txBody>
      </p:sp>
    </p:spTree>
    <p:extLst>
      <p:ext uri="{BB962C8B-B14F-4D97-AF65-F5344CB8AC3E}">
        <p14:creationId xmlns:p14="http://schemas.microsoft.com/office/powerpoint/2010/main" val="40490268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808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page">
    <p:bg>
      <p:bgPr>
        <a:solidFill>
          <a:schemeClr val="accent3"/>
        </a:solidFill>
        <a:effectLst/>
      </p:bgPr>
    </p:bg>
    <p:spTree>
      <p:nvGrpSpPr>
        <p:cNvPr id="1" name=""/>
        <p:cNvGrpSpPr/>
        <p:nvPr/>
      </p:nvGrpSpPr>
      <p:grpSpPr>
        <a:xfrm>
          <a:off x="0" y="0"/>
          <a:ext cx="0" cy="0"/>
          <a:chOff x="0" y="0"/>
          <a:chExt cx="0" cy="0"/>
        </a:xfrm>
      </p:grpSpPr>
      <p:sp>
        <p:nvSpPr>
          <p:cNvPr id="9" name="Rubrik 1"/>
          <p:cNvSpPr>
            <a:spLocks noGrp="1"/>
          </p:cNvSpPr>
          <p:nvPr>
            <p:ph type="ctrTitle" hasCustomPrompt="1"/>
          </p:nvPr>
        </p:nvSpPr>
        <p:spPr>
          <a:xfrm>
            <a:off x="467544" y="835200"/>
            <a:ext cx="8208912" cy="3531638"/>
          </a:xfrm>
          <a:prstGeom prst="rect">
            <a:avLst/>
          </a:prstGeom>
        </p:spPr>
        <p:txBody>
          <a:bodyPr lIns="0" tIns="0" rIns="0" bIns="0" anchor="t">
            <a:noAutofit/>
          </a:bodyPr>
          <a:lstStyle>
            <a:lvl1pPr algn="l">
              <a:defRPr sz="3200">
                <a:solidFill>
                  <a:schemeClr val="bg1"/>
                </a:solidFill>
              </a:defRPr>
            </a:lvl1pPr>
          </a:lstStyle>
          <a:p>
            <a:r>
              <a:rPr lang="sv-SE" dirty="0"/>
              <a:t>Klicka här för </a:t>
            </a:r>
            <a:br>
              <a:rPr lang="sv-SE" dirty="0"/>
            </a:br>
            <a:r>
              <a:rPr lang="sv-SE" dirty="0"/>
              <a:t>att ändra format</a:t>
            </a:r>
            <a:endParaRPr lang="en-US" dirty="0"/>
          </a:p>
        </p:txBody>
      </p:sp>
      <p:sp>
        <p:nvSpPr>
          <p:cNvPr id="4" name="Platshållare för text 2"/>
          <p:cNvSpPr>
            <a:spLocks noGrp="1"/>
          </p:cNvSpPr>
          <p:nvPr>
            <p:ph type="body" idx="1"/>
          </p:nvPr>
        </p:nvSpPr>
        <p:spPr>
          <a:xfrm>
            <a:off x="469973" y="353149"/>
            <a:ext cx="4102027" cy="422158"/>
          </a:xfrm>
          <a:prstGeom prst="rect">
            <a:avLst/>
          </a:prstGeom>
        </p:spPr>
        <p:txBody>
          <a:bodyPr anchor="b"/>
          <a:lstStyle>
            <a:lvl1pPr marL="0" indent="0">
              <a:buNone/>
              <a:defRPr sz="1280" b="1" cap="all" spc="100" baseline="0">
                <a:solidFill>
                  <a:schemeClr val="accent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dirty="0"/>
              <a:t>Klicka här för att ändra format på bakgrundstexten</a:t>
            </a:r>
          </a:p>
        </p:txBody>
      </p:sp>
    </p:spTree>
    <p:extLst>
      <p:ext uri="{BB962C8B-B14F-4D97-AF65-F5344CB8AC3E}">
        <p14:creationId xmlns:p14="http://schemas.microsoft.com/office/powerpoint/2010/main" val="204152979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page">
    <p:spTree>
      <p:nvGrpSpPr>
        <p:cNvPr id="1" name=""/>
        <p:cNvGrpSpPr/>
        <p:nvPr/>
      </p:nvGrpSpPr>
      <p:grpSpPr>
        <a:xfrm>
          <a:off x="0" y="0"/>
          <a:ext cx="0" cy="0"/>
          <a:chOff x="0" y="0"/>
          <a:chExt cx="0" cy="0"/>
        </a:xfrm>
      </p:grpSpPr>
      <p:sp>
        <p:nvSpPr>
          <p:cNvPr id="6" name="Rubrik 5"/>
          <p:cNvSpPr>
            <a:spLocks noGrp="1"/>
          </p:cNvSpPr>
          <p:nvPr>
            <p:ph type="title"/>
          </p:nvPr>
        </p:nvSpPr>
        <p:spPr>
          <a:xfrm>
            <a:off x="467544" y="362335"/>
            <a:ext cx="7956000" cy="771574"/>
          </a:xfrm>
          <a:prstGeom prst="rect">
            <a:avLst/>
          </a:prstGeom>
        </p:spPr>
        <p:txBody>
          <a:bodyPr/>
          <a:lstStyle/>
          <a:p>
            <a:r>
              <a:rPr lang="sv-SE" dirty="0"/>
              <a:t>Klicka här för att ändra format</a:t>
            </a:r>
            <a:endParaRPr lang="en-US" dirty="0"/>
          </a:p>
        </p:txBody>
      </p:sp>
      <p:sp>
        <p:nvSpPr>
          <p:cNvPr id="4" name="Platshållare för innehåll 2"/>
          <p:cNvSpPr>
            <a:spLocks noGrp="1"/>
          </p:cNvSpPr>
          <p:nvPr>
            <p:ph idx="10"/>
          </p:nvPr>
        </p:nvSpPr>
        <p:spPr>
          <a:xfrm>
            <a:off x="467544" y="1275606"/>
            <a:ext cx="7956000"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Tree>
    <p:extLst>
      <p:ext uri="{BB962C8B-B14F-4D97-AF65-F5344CB8AC3E}">
        <p14:creationId xmlns:p14="http://schemas.microsoft.com/office/powerpoint/2010/main" val="20037254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endParaRPr lang="en-US"/>
          </a:p>
        </p:txBody>
      </p:sp>
      <p:sp>
        <p:nvSpPr>
          <p:cNvPr id="3" name="Platshållare för datum 2"/>
          <p:cNvSpPr>
            <a:spLocks noGrp="1"/>
          </p:cNvSpPr>
          <p:nvPr>
            <p:ph type="dt" sz="half" idx="10"/>
          </p:nvPr>
        </p:nvSpPr>
        <p:spPr/>
        <p:txBody>
          <a:bodyPr/>
          <a:lstStyle/>
          <a:p>
            <a:fld id="{91D52554-FC24-43B7-96F7-530EE78209A5}" type="datetime3">
              <a:rPr lang="en-US" smtClean="0"/>
              <a:pPr/>
              <a:t>20 November 2018</a:t>
            </a:fld>
            <a:endParaRPr lang="en-US" dirty="0"/>
          </a:p>
        </p:txBody>
      </p:sp>
      <p:sp>
        <p:nvSpPr>
          <p:cNvPr id="4" name="Platshållare för sidfot 3"/>
          <p:cNvSpPr>
            <a:spLocks noGrp="1"/>
          </p:cNvSpPr>
          <p:nvPr>
            <p:ph type="ftr" sz="quarter" idx="11"/>
          </p:nvPr>
        </p:nvSpPr>
        <p:spPr/>
        <p:txBody>
          <a:bodyPr/>
          <a:lstStyle/>
          <a:p>
            <a:r>
              <a:rPr lang="en-US"/>
              <a:t>CUSTOMER NAME / PRESENTATION TITLE / CHAPTER TITLE</a:t>
            </a:r>
            <a:endParaRPr lang="en-US" dirty="0"/>
          </a:p>
        </p:txBody>
      </p:sp>
      <p:sp>
        <p:nvSpPr>
          <p:cNvPr id="5" name="Platshållare för bildnummer 4"/>
          <p:cNvSpPr>
            <a:spLocks noGrp="1"/>
          </p:cNvSpPr>
          <p:nvPr>
            <p:ph type="sldNum" sz="quarter" idx="12"/>
          </p:nvPr>
        </p:nvSpPr>
        <p:spPr/>
        <p:txBody>
          <a:bodyPr/>
          <a:lstStyle/>
          <a:p>
            <a:fld id="{BF3B80E1-43C0-477E-9CCD-2D949108887F}" type="slidenum">
              <a:rPr lang="en-US" smtClean="0"/>
              <a:pPr/>
              <a:t>‹#›</a:t>
            </a:fld>
            <a:endParaRPr lang="en-US" dirty="0"/>
          </a:p>
        </p:txBody>
      </p:sp>
      <p:sp>
        <p:nvSpPr>
          <p:cNvPr id="6" name="Platshållare för innehåll 2"/>
          <p:cNvSpPr>
            <a:spLocks noGrp="1"/>
          </p:cNvSpPr>
          <p:nvPr>
            <p:ph idx="1"/>
          </p:nvPr>
        </p:nvSpPr>
        <p:spPr>
          <a:xfrm>
            <a:off x="467544" y="1275606"/>
            <a:ext cx="3744416"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
        <p:nvSpPr>
          <p:cNvPr id="7" name="Platshållare för innehåll 2"/>
          <p:cNvSpPr>
            <a:spLocks noGrp="1"/>
          </p:cNvSpPr>
          <p:nvPr>
            <p:ph idx="13"/>
          </p:nvPr>
        </p:nvSpPr>
        <p:spPr>
          <a:xfrm>
            <a:off x="4679128" y="1275606"/>
            <a:ext cx="3744416"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Tree>
    <p:extLst>
      <p:ext uri="{BB962C8B-B14F-4D97-AF65-F5344CB8AC3E}">
        <p14:creationId xmlns:p14="http://schemas.microsoft.com/office/powerpoint/2010/main" val="33764238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7" name="Platshållare för bild 7"/>
          <p:cNvSpPr>
            <a:spLocks noGrp="1"/>
          </p:cNvSpPr>
          <p:nvPr>
            <p:ph type="pic" sz="quarter" idx="14"/>
          </p:nvPr>
        </p:nvSpPr>
        <p:spPr>
          <a:xfrm>
            <a:off x="4971704" y="0"/>
            <a:ext cx="4172296" cy="5143499"/>
          </a:xfrm>
          <a:prstGeom prst="rect">
            <a:avLst/>
          </a:prstGeom>
        </p:spPr>
        <p:txBody>
          <a:bodyPr/>
          <a:lstStyle/>
          <a:p>
            <a:endParaRPr lang="sv-SE"/>
          </a:p>
        </p:txBody>
      </p:sp>
      <p:sp>
        <p:nvSpPr>
          <p:cNvPr id="10" name="Rubrik 3"/>
          <p:cNvSpPr>
            <a:spLocks noGrp="1"/>
          </p:cNvSpPr>
          <p:nvPr>
            <p:ph type="title"/>
          </p:nvPr>
        </p:nvSpPr>
        <p:spPr>
          <a:xfrm>
            <a:off x="467544" y="360016"/>
            <a:ext cx="3780000" cy="771574"/>
          </a:xfrm>
          <a:prstGeom prst="rect">
            <a:avLst/>
          </a:prstGeom>
        </p:spPr>
        <p:txBody>
          <a:bodyPr/>
          <a:lstStyle/>
          <a:p>
            <a:r>
              <a:rPr lang="sv-SE"/>
              <a:t>Klicka här för att ändra format</a:t>
            </a:r>
            <a:endParaRPr lang="en-US"/>
          </a:p>
        </p:txBody>
      </p:sp>
      <p:sp>
        <p:nvSpPr>
          <p:cNvPr id="11" name="Platshållare för innehåll 2"/>
          <p:cNvSpPr>
            <a:spLocks noGrp="1"/>
          </p:cNvSpPr>
          <p:nvPr>
            <p:ph idx="1"/>
          </p:nvPr>
        </p:nvSpPr>
        <p:spPr>
          <a:xfrm>
            <a:off x="467544" y="1275606"/>
            <a:ext cx="3780000"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Tree>
    <p:extLst>
      <p:ext uri="{BB962C8B-B14F-4D97-AF65-F5344CB8AC3E}">
        <p14:creationId xmlns:p14="http://schemas.microsoft.com/office/powerpoint/2010/main" val="3106710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image and chevrons 1">
    <p:spTree>
      <p:nvGrpSpPr>
        <p:cNvPr id="1" name=""/>
        <p:cNvGrpSpPr/>
        <p:nvPr/>
      </p:nvGrpSpPr>
      <p:grpSpPr>
        <a:xfrm>
          <a:off x="0" y="0"/>
          <a:ext cx="0" cy="0"/>
          <a:chOff x="0" y="0"/>
          <a:chExt cx="0" cy="0"/>
        </a:xfrm>
      </p:grpSpPr>
      <p:sp>
        <p:nvSpPr>
          <p:cNvPr id="10" name="Platshållare för innehåll 2"/>
          <p:cNvSpPr>
            <a:spLocks noGrp="1"/>
          </p:cNvSpPr>
          <p:nvPr>
            <p:ph idx="1"/>
          </p:nvPr>
        </p:nvSpPr>
        <p:spPr>
          <a:xfrm>
            <a:off x="467544" y="1275606"/>
            <a:ext cx="3780000"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
        <p:nvSpPr>
          <p:cNvPr id="11" name="Platshållare för bild 7"/>
          <p:cNvSpPr>
            <a:spLocks noGrp="1"/>
          </p:cNvSpPr>
          <p:nvPr>
            <p:ph type="pic" sz="quarter" idx="14"/>
          </p:nvPr>
        </p:nvSpPr>
        <p:spPr>
          <a:xfrm>
            <a:off x="5112000" y="1486800"/>
            <a:ext cx="3178228" cy="2736000"/>
          </a:xfrm>
          <a:prstGeom prst="rect">
            <a:avLst/>
          </a:prstGeom>
        </p:spPr>
        <p:txBody>
          <a:bodyPr/>
          <a:lstStyle/>
          <a:p>
            <a:endParaRPr lang="sv-SE"/>
          </a:p>
        </p:txBody>
      </p:sp>
      <p:pic>
        <p:nvPicPr>
          <p:cNvPr id="12" name="Bildobjekt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66216" y="3474000"/>
            <a:ext cx="900000" cy="900000"/>
          </a:xfrm>
          <a:prstGeom prst="rect">
            <a:avLst/>
          </a:prstGeom>
        </p:spPr>
      </p:pic>
      <p:sp>
        <p:nvSpPr>
          <p:cNvPr id="3" name="Rubrik 2"/>
          <p:cNvSpPr>
            <a:spLocks noGrp="1"/>
          </p:cNvSpPr>
          <p:nvPr>
            <p:ph type="title"/>
          </p:nvPr>
        </p:nvSpPr>
        <p:spPr/>
        <p:txBody>
          <a:bodyPr/>
          <a:lstStyle/>
          <a:p>
            <a:r>
              <a:rPr lang="sv-SE"/>
              <a:t>Klicka här för att ändra format</a:t>
            </a:r>
            <a:endParaRPr lang="en-US"/>
          </a:p>
        </p:txBody>
      </p:sp>
      <p:pic>
        <p:nvPicPr>
          <p:cNvPr id="13" name="Bildobjekt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7538400" y="1334261"/>
            <a:ext cx="900000" cy="900000"/>
          </a:xfrm>
          <a:prstGeom prst="rect">
            <a:avLst/>
          </a:prstGeom>
        </p:spPr>
      </p:pic>
    </p:spTree>
    <p:extLst>
      <p:ext uri="{BB962C8B-B14F-4D97-AF65-F5344CB8AC3E}">
        <p14:creationId xmlns:p14="http://schemas.microsoft.com/office/powerpoint/2010/main" val="25598065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2">
    <p:spTree>
      <p:nvGrpSpPr>
        <p:cNvPr id="1" name=""/>
        <p:cNvGrpSpPr/>
        <p:nvPr/>
      </p:nvGrpSpPr>
      <p:grpSpPr>
        <a:xfrm>
          <a:off x="0" y="0"/>
          <a:ext cx="0" cy="0"/>
          <a:chOff x="0" y="0"/>
          <a:chExt cx="0" cy="0"/>
        </a:xfrm>
      </p:grpSpPr>
      <p:sp>
        <p:nvSpPr>
          <p:cNvPr id="7" name="Platshållare för bild 7"/>
          <p:cNvSpPr>
            <a:spLocks noGrp="1"/>
          </p:cNvSpPr>
          <p:nvPr>
            <p:ph type="pic" sz="quarter" idx="14"/>
          </p:nvPr>
        </p:nvSpPr>
        <p:spPr>
          <a:xfrm>
            <a:off x="-4333" y="0"/>
            <a:ext cx="4172296" cy="5143499"/>
          </a:xfrm>
          <a:prstGeom prst="rect">
            <a:avLst/>
          </a:prstGeom>
        </p:spPr>
        <p:txBody>
          <a:bodyPr/>
          <a:lstStyle/>
          <a:p>
            <a:endParaRPr lang="sv-SE"/>
          </a:p>
        </p:txBody>
      </p:sp>
      <p:sp>
        <p:nvSpPr>
          <p:cNvPr id="6" name="Rubrik 9"/>
          <p:cNvSpPr>
            <a:spLocks noGrp="1"/>
          </p:cNvSpPr>
          <p:nvPr>
            <p:ph type="title"/>
          </p:nvPr>
        </p:nvSpPr>
        <p:spPr>
          <a:xfrm>
            <a:off x="4644008" y="360016"/>
            <a:ext cx="3779536" cy="771574"/>
          </a:xfrm>
          <a:prstGeom prst="rect">
            <a:avLst/>
          </a:prstGeom>
        </p:spPr>
        <p:txBody>
          <a:bodyPr/>
          <a:lstStyle/>
          <a:p>
            <a:r>
              <a:rPr lang="sv-SE"/>
              <a:t>Klicka här för att ändra format</a:t>
            </a:r>
            <a:endParaRPr lang="en-US"/>
          </a:p>
        </p:txBody>
      </p:sp>
      <p:sp>
        <p:nvSpPr>
          <p:cNvPr id="8" name="Platshållare för innehåll 2"/>
          <p:cNvSpPr>
            <a:spLocks noGrp="1"/>
          </p:cNvSpPr>
          <p:nvPr>
            <p:ph idx="1"/>
          </p:nvPr>
        </p:nvSpPr>
        <p:spPr>
          <a:xfrm>
            <a:off x="4644008" y="1275606"/>
            <a:ext cx="3779536"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Tree>
    <p:extLst>
      <p:ext uri="{BB962C8B-B14F-4D97-AF65-F5344CB8AC3E}">
        <p14:creationId xmlns:p14="http://schemas.microsoft.com/office/powerpoint/2010/main" val="306372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etence Areas">
    <p:bg>
      <p:bgRef idx="1001">
        <a:schemeClr val="bg1"/>
      </p:bgRef>
    </p:bg>
    <p:spTree>
      <p:nvGrpSpPr>
        <p:cNvPr id="1" name=""/>
        <p:cNvGrpSpPr/>
        <p:nvPr/>
      </p:nvGrpSpPr>
      <p:grpSpPr>
        <a:xfrm>
          <a:off x="0" y="0"/>
          <a:ext cx="0" cy="0"/>
          <a:chOff x="0" y="0"/>
          <a:chExt cx="0" cy="0"/>
        </a:xfrm>
      </p:grpSpPr>
      <p:pic>
        <p:nvPicPr>
          <p:cNvPr id="4" name="Bildobjekt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Platshållare för bild 7"/>
          <p:cNvSpPr>
            <a:spLocks noGrp="1"/>
          </p:cNvSpPr>
          <p:nvPr>
            <p:ph type="pic" sz="quarter" idx="10"/>
          </p:nvPr>
        </p:nvSpPr>
        <p:spPr>
          <a:xfrm>
            <a:off x="611560" y="627535"/>
            <a:ext cx="1440243" cy="936104"/>
          </a:xfrm>
        </p:spPr>
        <p:txBody>
          <a:bodyPr/>
          <a:lstStyle/>
          <a:p>
            <a:endParaRPr lang="en-US"/>
          </a:p>
        </p:txBody>
      </p:sp>
      <p:pic>
        <p:nvPicPr>
          <p:cNvPr id="12" name="Bildobjekt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75192" y="4592959"/>
            <a:ext cx="402427" cy="402427"/>
          </a:xfrm>
          <a:prstGeom prst="rect">
            <a:avLst/>
          </a:prstGeom>
        </p:spPr>
      </p:pic>
      <p:sp>
        <p:nvSpPr>
          <p:cNvPr id="10" name="Platshållare för bild 7"/>
          <p:cNvSpPr>
            <a:spLocks noGrp="1"/>
          </p:cNvSpPr>
          <p:nvPr>
            <p:ph type="pic" sz="quarter" idx="11"/>
          </p:nvPr>
        </p:nvSpPr>
        <p:spPr>
          <a:xfrm>
            <a:off x="3851878" y="627535"/>
            <a:ext cx="1440243" cy="936104"/>
          </a:xfrm>
        </p:spPr>
        <p:txBody>
          <a:bodyPr/>
          <a:lstStyle/>
          <a:p>
            <a:endParaRPr lang="en-US"/>
          </a:p>
        </p:txBody>
      </p:sp>
      <p:sp>
        <p:nvSpPr>
          <p:cNvPr id="11" name="Platshållare för bild 7"/>
          <p:cNvSpPr>
            <a:spLocks noGrp="1"/>
          </p:cNvSpPr>
          <p:nvPr>
            <p:ph type="pic" sz="quarter" idx="12"/>
          </p:nvPr>
        </p:nvSpPr>
        <p:spPr>
          <a:xfrm>
            <a:off x="2231719" y="627535"/>
            <a:ext cx="1440243" cy="936104"/>
          </a:xfrm>
        </p:spPr>
        <p:txBody>
          <a:bodyPr/>
          <a:lstStyle/>
          <a:p>
            <a:endParaRPr lang="en-US"/>
          </a:p>
        </p:txBody>
      </p:sp>
      <p:sp>
        <p:nvSpPr>
          <p:cNvPr id="13" name="Platshållare för bild 7"/>
          <p:cNvSpPr>
            <a:spLocks noGrp="1"/>
          </p:cNvSpPr>
          <p:nvPr>
            <p:ph type="pic" sz="quarter" idx="13"/>
          </p:nvPr>
        </p:nvSpPr>
        <p:spPr>
          <a:xfrm>
            <a:off x="7098214" y="627535"/>
            <a:ext cx="1440243" cy="936104"/>
          </a:xfrm>
        </p:spPr>
        <p:txBody>
          <a:bodyPr/>
          <a:lstStyle/>
          <a:p>
            <a:endParaRPr lang="en-US"/>
          </a:p>
        </p:txBody>
      </p:sp>
      <p:sp>
        <p:nvSpPr>
          <p:cNvPr id="14" name="Platshållare för bild 7"/>
          <p:cNvSpPr>
            <a:spLocks noGrp="1"/>
          </p:cNvSpPr>
          <p:nvPr>
            <p:ph type="pic" sz="quarter" idx="14"/>
          </p:nvPr>
        </p:nvSpPr>
        <p:spPr>
          <a:xfrm>
            <a:off x="5478055" y="627535"/>
            <a:ext cx="1440243" cy="936104"/>
          </a:xfrm>
        </p:spPr>
        <p:txBody>
          <a:bodyPr/>
          <a:lstStyle/>
          <a:p>
            <a:endParaRPr lang="en-US"/>
          </a:p>
        </p:txBody>
      </p:sp>
      <p:sp>
        <p:nvSpPr>
          <p:cNvPr id="15" name="Platshållare för bild 7"/>
          <p:cNvSpPr>
            <a:spLocks noGrp="1"/>
          </p:cNvSpPr>
          <p:nvPr>
            <p:ph type="pic" sz="quarter" idx="15"/>
          </p:nvPr>
        </p:nvSpPr>
        <p:spPr>
          <a:xfrm>
            <a:off x="611560" y="1923678"/>
            <a:ext cx="1440243" cy="936104"/>
          </a:xfrm>
        </p:spPr>
        <p:txBody>
          <a:bodyPr/>
          <a:lstStyle/>
          <a:p>
            <a:endParaRPr lang="en-US"/>
          </a:p>
        </p:txBody>
      </p:sp>
      <p:sp>
        <p:nvSpPr>
          <p:cNvPr id="16" name="Platshållare för bild 7"/>
          <p:cNvSpPr>
            <a:spLocks noGrp="1"/>
          </p:cNvSpPr>
          <p:nvPr>
            <p:ph type="pic" sz="quarter" idx="16"/>
          </p:nvPr>
        </p:nvSpPr>
        <p:spPr>
          <a:xfrm>
            <a:off x="3851878" y="1923678"/>
            <a:ext cx="1440243" cy="936104"/>
          </a:xfrm>
        </p:spPr>
        <p:txBody>
          <a:bodyPr/>
          <a:lstStyle/>
          <a:p>
            <a:endParaRPr lang="en-US"/>
          </a:p>
        </p:txBody>
      </p:sp>
      <p:sp>
        <p:nvSpPr>
          <p:cNvPr id="17" name="Platshållare för bild 7"/>
          <p:cNvSpPr>
            <a:spLocks noGrp="1"/>
          </p:cNvSpPr>
          <p:nvPr>
            <p:ph type="pic" sz="quarter" idx="17"/>
          </p:nvPr>
        </p:nvSpPr>
        <p:spPr>
          <a:xfrm>
            <a:off x="2231719" y="1923678"/>
            <a:ext cx="1440243" cy="936104"/>
          </a:xfrm>
        </p:spPr>
        <p:txBody>
          <a:bodyPr/>
          <a:lstStyle/>
          <a:p>
            <a:endParaRPr lang="en-US"/>
          </a:p>
        </p:txBody>
      </p:sp>
      <p:sp>
        <p:nvSpPr>
          <p:cNvPr id="18" name="Platshållare för bild 7"/>
          <p:cNvSpPr>
            <a:spLocks noGrp="1"/>
          </p:cNvSpPr>
          <p:nvPr>
            <p:ph type="pic" sz="quarter" idx="18"/>
          </p:nvPr>
        </p:nvSpPr>
        <p:spPr>
          <a:xfrm>
            <a:off x="7098214" y="1923678"/>
            <a:ext cx="1440243" cy="936104"/>
          </a:xfrm>
        </p:spPr>
        <p:txBody>
          <a:bodyPr/>
          <a:lstStyle/>
          <a:p>
            <a:endParaRPr lang="en-US"/>
          </a:p>
        </p:txBody>
      </p:sp>
      <p:sp>
        <p:nvSpPr>
          <p:cNvPr id="19" name="Platshållare för bild 7"/>
          <p:cNvSpPr>
            <a:spLocks noGrp="1"/>
          </p:cNvSpPr>
          <p:nvPr>
            <p:ph type="pic" sz="quarter" idx="19"/>
          </p:nvPr>
        </p:nvSpPr>
        <p:spPr>
          <a:xfrm>
            <a:off x="5478055" y="1923678"/>
            <a:ext cx="1440243" cy="936104"/>
          </a:xfrm>
        </p:spPr>
        <p:txBody>
          <a:bodyPr/>
          <a:lstStyle/>
          <a:p>
            <a:endParaRPr lang="en-US"/>
          </a:p>
        </p:txBody>
      </p:sp>
      <p:sp>
        <p:nvSpPr>
          <p:cNvPr id="20" name="Platshållare för bild 7"/>
          <p:cNvSpPr>
            <a:spLocks noGrp="1"/>
          </p:cNvSpPr>
          <p:nvPr>
            <p:ph type="pic" sz="quarter" idx="20"/>
          </p:nvPr>
        </p:nvSpPr>
        <p:spPr>
          <a:xfrm>
            <a:off x="611560" y="3219822"/>
            <a:ext cx="1440243" cy="936104"/>
          </a:xfrm>
        </p:spPr>
        <p:txBody>
          <a:bodyPr/>
          <a:lstStyle/>
          <a:p>
            <a:endParaRPr lang="en-US"/>
          </a:p>
        </p:txBody>
      </p:sp>
      <p:sp>
        <p:nvSpPr>
          <p:cNvPr id="21" name="Platshållare för bild 7"/>
          <p:cNvSpPr>
            <a:spLocks noGrp="1"/>
          </p:cNvSpPr>
          <p:nvPr>
            <p:ph type="pic" sz="quarter" idx="21"/>
          </p:nvPr>
        </p:nvSpPr>
        <p:spPr>
          <a:xfrm>
            <a:off x="3851878" y="3219822"/>
            <a:ext cx="1440243" cy="936104"/>
          </a:xfrm>
        </p:spPr>
        <p:txBody>
          <a:bodyPr/>
          <a:lstStyle/>
          <a:p>
            <a:endParaRPr lang="en-US"/>
          </a:p>
        </p:txBody>
      </p:sp>
      <p:sp>
        <p:nvSpPr>
          <p:cNvPr id="22" name="Platshållare för bild 7"/>
          <p:cNvSpPr>
            <a:spLocks noGrp="1"/>
          </p:cNvSpPr>
          <p:nvPr>
            <p:ph type="pic" sz="quarter" idx="22"/>
          </p:nvPr>
        </p:nvSpPr>
        <p:spPr>
          <a:xfrm>
            <a:off x="2231719" y="3219822"/>
            <a:ext cx="1440243" cy="936104"/>
          </a:xfrm>
        </p:spPr>
        <p:txBody>
          <a:bodyPr/>
          <a:lstStyle/>
          <a:p>
            <a:endParaRPr lang="en-US"/>
          </a:p>
        </p:txBody>
      </p:sp>
      <p:sp>
        <p:nvSpPr>
          <p:cNvPr id="23" name="Platshållare för bild 7"/>
          <p:cNvSpPr>
            <a:spLocks noGrp="1"/>
          </p:cNvSpPr>
          <p:nvPr>
            <p:ph type="pic" sz="quarter" idx="23"/>
          </p:nvPr>
        </p:nvSpPr>
        <p:spPr>
          <a:xfrm>
            <a:off x="7098214" y="3219822"/>
            <a:ext cx="1440243" cy="936104"/>
          </a:xfrm>
        </p:spPr>
        <p:txBody>
          <a:bodyPr/>
          <a:lstStyle/>
          <a:p>
            <a:endParaRPr lang="en-US"/>
          </a:p>
        </p:txBody>
      </p:sp>
      <p:sp>
        <p:nvSpPr>
          <p:cNvPr id="24" name="Platshållare för bild 7"/>
          <p:cNvSpPr>
            <a:spLocks noGrp="1"/>
          </p:cNvSpPr>
          <p:nvPr>
            <p:ph type="pic" sz="quarter" idx="24"/>
          </p:nvPr>
        </p:nvSpPr>
        <p:spPr>
          <a:xfrm>
            <a:off x="5478055" y="3219822"/>
            <a:ext cx="1440243" cy="936104"/>
          </a:xfrm>
        </p:spPr>
        <p:txBody>
          <a:bodyPr/>
          <a:lstStyle/>
          <a:p>
            <a:endParaRPr lang="en-US"/>
          </a:p>
        </p:txBody>
      </p:sp>
    </p:spTree>
    <p:extLst>
      <p:ext uri="{BB962C8B-B14F-4D97-AF65-F5344CB8AC3E}">
        <p14:creationId xmlns:p14="http://schemas.microsoft.com/office/powerpoint/2010/main" val="4017215412"/>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image and chevrons 2">
    <p:spTree>
      <p:nvGrpSpPr>
        <p:cNvPr id="1" name=""/>
        <p:cNvGrpSpPr/>
        <p:nvPr/>
      </p:nvGrpSpPr>
      <p:grpSpPr>
        <a:xfrm>
          <a:off x="0" y="0"/>
          <a:ext cx="0" cy="0"/>
          <a:chOff x="0" y="0"/>
          <a:chExt cx="0" cy="0"/>
        </a:xfrm>
      </p:grpSpPr>
      <p:sp>
        <p:nvSpPr>
          <p:cNvPr id="9" name="Platshållare för innehåll 2"/>
          <p:cNvSpPr>
            <a:spLocks noGrp="1"/>
          </p:cNvSpPr>
          <p:nvPr>
            <p:ph idx="1"/>
          </p:nvPr>
        </p:nvSpPr>
        <p:spPr>
          <a:xfrm>
            <a:off x="4644008" y="1275606"/>
            <a:ext cx="3779536"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
        <p:nvSpPr>
          <p:cNvPr id="13" name="Platshållare för bild 7"/>
          <p:cNvSpPr>
            <a:spLocks noGrp="1"/>
          </p:cNvSpPr>
          <p:nvPr>
            <p:ph type="pic" sz="quarter" idx="14"/>
          </p:nvPr>
        </p:nvSpPr>
        <p:spPr>
          <a:xfrm>
            <a:off x="620199" y="1486800"/>
            <a:ext cx="3178228" cy="2736000"/>
          </a:xfrm>
          <a:prstGeom prst="rect">
            <a:avLst/>
          </a:prstGeom>
        </p:spPr>
        <p:txBody>
          <a:bodyPr/>
          <a:lstStyle/>
          <a:p>
            <a:endParaRPr lang="sv-SE"/>
          </a:p>
        </p:txBody>
      </p:sp>
      <p:pic>
        <p:nvPicPr>
          <p:cNvPr id="14" name="Bildobjekt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4415" y="3474000"/>
            <a:ext cx="900000" cy="900000"/>
          </a:xfrm>
          <a:prstGeom prst="rect">
            <a:avLst/>
          </a:prstGeom>
        </p:spPr>
      </p:pic>
      <p:pic>
        <p:nvPicPr>
          <p:cNvPr id="15" name="Bildobjekt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3046599" y="1334261"/>
            <a:ext cx="900000" cy="900000"/>
          </a:xfrm>
          <a:prstGeom prst="rect">
            <a:avLst/>
          </a:prstGeom>
        </p:spPr>
      </p:pic>
      <p:sp>
        <p:nvSpPr>
          <p:cNvPr id="2" name="Rubrik 1"/>
          <p:cNvSpPr>
            <a:spLocks noGrp="1"/>
          </p:cNvSpPr>
          <p:nvPr>
            <p:ph type="title"/>
          </p:nvPr>
        </p:nvSpPr>
        <p:spPr/>
        <p:txBody>
          <a:bodyPr/>
          <a:lstStyle/>
          <a:p>
            <a:r>
              <a:rPr lang="sv-SE"/>
              <a:t>Klicka här för att ändra format</a:t>
            </a:r>
            <a:endParaRPr lang="en-US"/>
          </a:p>
        </p:txBody>
      </p:sp>
    </p:spTree>
    <p:extLst>
      <p:ext uri="{BB962C8B-B14F-4D97-AF65-F5344CB8AC3E}">
        <p14:creationId xmlns:p14="http://schemas.microsoft.com/office/powerpoint/2010/main" val="4888055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Just a heading">
    <p:spTree>
      <p:nvGrpSpPr>
        <p:cNvPr id="1" name=""/>
        <p:cNvGrpSpPr/>
        <p:nvPr/>
      </p:nvGrpSpPr>
      <p:grpSpPr>
        <a:xfrm>
          <a:off x="0" y="0"/>
          <a:ext cx="0" cy="0"/>
          <a:chOff x="0" y="0"/>
          <a:chExt cx="0" cy="0"/>
        </a:xfrm>
      </p:grpSpPr>
      <p:sp>
        <p:nvSpPr>
          <p:cNvPr id="6" name="Rubrik 5"/>
          <p:cNvSpPr>
            <a:spLocks noGrp="1"/>
          </p:cNvSpPr>
          <p:nvPr>
            <p:ph type="title"/>
          </p:nvPr>
        </p:nvSpPr>
        <p:spPr>
          <a:xfrm>
            <a:off x="467544" y="362335"/>
            <a:ext cx="7956000" cy="771574"/>
          </a:xfrm>
          <a:prstGeom prst="rect">
            <a:avLst/>
          </a:prstGeom>
        </p:spPr>
        <p:txBody>
          <a:bodyPr/>
          <a:lstStyle/>
          <a:p>
            <a:r>
              <a:rPr lang="sv-SE"/>
              <a:t>Klicka här för att ändra format</a:t>
            </a:r>
            <a:endParaRPr lang="en-US"/>
          </a:p>
        </p:txBody>
      </p:sp>
    </p:spTree>
    <p:extLst>
      <p:ext uri="{BB962C8B-B14F-4D97-AF65-F5344CB8AC3E}">
        <p14:creationId xmlns:p14="http://schemas.microsoft.com/office/powerpoint/2010/main" val="19675343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4493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43"/>
        <p:cNvGrpSpPr/>
        <p:nvPr/>
      </p:nvGrpSpPr>
      <p:grpSpPr>
        <a:xfrm>
          <a:off x="0" y="0"/>
          <a:ext cx="0" cy="0"/>
          <a:chOff x="0" y="0"/>
          <a:chExt cx="0" cy="0"/>
        </a:xfrm>
      </p:grpSpPr>
      <p:sp>
        <p:nvSpPr>
          <p:cNvPr id="344" name="Google Shape;344;p6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45" name="Google Shape;345;p6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6" name="Google Shape;346;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80224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47"/>
        <p:cNvGrpSpPr/>
        <p:nvPr/>
      </p:nvGrpSpPr>
      <p:grpSpPr>
        <a:xfrm>
          <a:off x="0" y="0"/>
          <a:ext cx="0" cy="0"/>
          <a:chOff x="0" y="0"/>
          <a:chExt cx="0" cy="0"/>
        </a:xfrm>
      </p:grpSpPr>
      <p:sp>
        <p:nvSpPr>
          <p:cNvPr id="348" name="Google Shape;348;p6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49" name="Google Shape;349;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772293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50"/>
        <p:cNvGrpSpPr/>
        <p:nvPr/>
      </p:nvGrpSpPr>
      <p:grpSpPr>
        <a:xfrm>
          <a:off x="0" y="0"/>
          <a:ext cx="0" cy="0"/>
          <a:chOff x="0" y="0"/>
          <a:chExt cx="0" cy="0"/>
        </a:xfrm>
      </p:grpSpPr>
      <p:sp>
        <p:nvSpPr>
          <p:cNvPr id="351" name="Google Shape;351;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2" name="Google Shape;352;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53" name="Google Shape;353;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891295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54"/>
        <p:cNvGrpSpPr/>
        <p:nvPr/>
      </p:nvGrpSpPr>
      <p:grpSpPr>
        <a:xfrm>
          <a:off x="0" y="0"/>
          <a:ext cx="0" cy="0"/>
          <a:chOff x="0" y="0"/>
          <a:chExt cx="0" cy="0"/>
        </a:xfrm>
      </p:grpSpPr>
      <p:sp>
        <p:nvSpPr>
          <p:cNvPr id="355" name="Google Shape;355;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6" name="Google Shape;356;p6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7" name="Google Shape;357;p6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8" name="Google Shape;358;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025734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59"/>
        <p:cNvGrpSpPr/>
        <p:nvPr/>
      </p:nvGrpSpPr>
      <p:grpSpPr>
        <a:xfrm>
          <a:off x="0" y="0"/>
          <a:ext cx="0" cy="0"/>
          <a:chOff x="0" y="0"/>
          <a:chExt cx="0" cy="0"/>
        </a:xfrm>
      </p:grpSpPr>
      <p:sp>
        <p:nvSpPr>
          <p:cNvPr id="360" name="Google Shape;360;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1" name="Google Shape;361;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391756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2"/>
        <p:cNvGrpSpPr/>
        <p:nvPr/>
      </p:nvGrpSpPr>
      <p:grpSpPr>
        <a:xfrm>
          <a:off x="0" y="0"/>
          <a:ext cx="0" cy="0"/>
          <a:chOff x="0" y="0"/>
          <a:chExt cx="0" cy="0"/>
        </a:xfrm>
      </p:grpSpPr>
      <p:sp>
        <p:nvSpPr>
          <p:cNvPr id="363" name="Google Shape;363;p6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64" name="Google Shape;364;p6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65" name="Google Shape;365;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57635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6"/>
        <p:cNvGrpSpPr/>
        <p:nvPr/>
      </p:nvGrpSpPr>
      <p:grpSpPr>
        <a:xfrm>
          <a:off x="0" y="0"/>
          <a:ext cx="0" cy="0"/>
          <a:chOff x="0" y="0"/>
          <a:chExt cx="0" cy="0"/>
        </a:xfrm>
      </p:grpSpPr>
      <p:sp>
        <p:nvSpPr>
          <p:cNvPr id="367" name="Google Shape;367;p66"/>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68" name="Google Shape;368;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9910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etence Area">
    <p:bg>
      <p:bgRef idx="1001">
        <a:schemeClr val="bg1"/>
      </p:bgRef>
    </p:bg>
    <p:spTree>
      <p:nvGrpSpPr>
        <p:cNvPr id="1" name=""/>
        <p:cNvGrpSpPr/>
        <p:nvPr/>
      </p:nvGrpSpPr>
      <p:grpSpPr>
        <a:xfrm>
          <a:off x="0" y="0"/>
          <a:ext cx="0" cy="0"/>
          <a:chOff x="0" y="0"/>
          <a:chExt cx="0" cy="0"/>
        </a:xfrm>
      </p:grpSpPr>
      <p:pic>
        <p:nvPicPr>
          <p:cNvPr id="4" name="Bildobjekt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Platshållare för bild 7"/>
          <p:cNvSpPr>
            <a:spLocks noGrp="1"/>
          </p:cNvSpPr>
          <p:nvPr>
            <p:ph type="pic" sz="quarter" idx="10"/>
          </p:nvPr>
        </p:nvSpPr>
        <p:spPr>
          <a:xfrm>
            <a:off x="3347865" y="1776107"/>
            <a:ext cx="2448272" cy="1591286"/>
          </a:xfrm>
        </p:spPr>
        <p:txBody>
          <a:bodyPr/>
          <a:lstStyle/>
          <a:p>
            <a:endParaRPr lang="en-US"/>
          </a:p>
        </p:txBody>
      </p:sp>
      <p:pic>
        <p:nvPicPr>
          <p:cNvPr id="12" name="Bildobjekt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75192" y="4592959"/>
            <a:ext cx="402427" cy="402427"/>
          </a:xfrm>
          <a:prstGeom prst="rect">
            <a:avLst/>
          </a:prstGeom>
        </p:spPr>
      </p:pic>
    </p:spTree>
    <p:extLst>
      <p:ext uri="{BB962C8B-B14F-4D97-AF65-F5344CB8AC3E}">
        <p14:creationId xmlns:p14="http://schemas.microsoft.com/office/powerpoint/2010/main" val="2686890189"/>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9"/>
        <p:cNvGrpSpPr/>
        <p:nvPr/>
      </p:nvGrpSpPr>
      <p:grpSpPr>
        <a:xfrm>
          <a:off x="0" y="0"/>
          <a:ext cx="0" cy="0"/>
          <a:chOff x="0" y="0"/>
          <a:chExt cx="0" cy="0"/>
        </a:xfrm>
      </p:grpSpPr>
      <p:sp>
        <p:nvSpPr>
          <p:cNvPr id="370" name="Google Shape;370;p6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2" name="Google Shape;372;p67"/>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3" name="Google Shape;373;p6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74" name="Google Shape;374;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152121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75"/>
        <p:cNvGrpSpPr/>
        <p:nvPr/>
      </p:nvGrpSpPr>
      <p:grpSpPr>
        <a:xfrm>
          <a:off x="0" y="0"/>
          <a:ext cx="0" cy="0"/>
          <a:chOff x="0" y="0"/>
          <a:chExt cx="0" cy="0"/>
        </a:xfrm>
      </p:grpSpPr>
      <p:sp>
        <p:nvSpPr>
          <p:cNvPr id="376" name="Google Shape;376;p68"/>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377" name="Google Shape;377;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926874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78"/>
        <p:cNvGrpSpPr/>
        <p:nvPr/>
      </p:nvGrpSpPr>
      <p:grpSpPr>
        <a:xfrm>
          <a:off x="0" y="0"/>
          <a:ext cx="0" cy="0"/>
          <a:chOff x="0" y="0"/>
          <a:chExt cx="0" cy="0"/>
        </a:xfrm>
      </p:grpSpPr>
      <p:sp>
        <p:nvSpPr>
          <p:cNvPr id="379" name="Google Shape;379;p69"/>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80" name="Google Shape;380;p6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381" name="Google Shape;381;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561392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2"/>
        <p:cNvGrpSpPr/>
        <p:nvPr/>
      </p:nvGrpSpPr>
      <p:grpSpPr>
        <a:xfrm>
          <a:off x="0" y="0"/>
          <a:ext cx="0" cy="0"/>
          <a:chOff x="0" y="0"/>
          <a:chExt cx="0" cy="0"/>
        </a:xfrm>
      </p:grpSpPr>
      <p:sp>
        <p:nvSpPr>
          <p:cNvPr id="383" name="Google Shape;383;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34091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3742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356000" y="1419480"/>
            <a:ext cx="3456000" cy="576360"/>
          </a:xfrm>
          <a:prstGeom prst="rect">
            <a:avLst/>
          </a:prstGeom>
        </p:spPr>
        <p:txBody>
          <a:bodyPr lIns="0" tIns="0" rIns="0" bIns="0" anchor="ctr"/>
          <a:lstStyle/>
          <a:p>
            <a:endParaRPr lang="sv-SE" sz="1800" b="0" strike="noStrike" spc="-1">
              <a:solidFill>
                <a:srgbClr val="575756"/>
              </a:solidFill>
              <a:latin typeface="Arial"/>
            </a:endParaRPr>
          </a:p>
        </p:txBody>
      </p:sp>
      <p:sp>
        <p:nvSpPr>
          <p:cNvPr id="7" name="PlaceHolder 2"/>
          <p:cNvSpPr>
            <a:spLocks noGrp="1"/>
          </p:cNvSpPr>
          <p:nvPr>
            <p:ph type="subTitle"/>
          </p:nvPr>
        </p:nvSpPr>
        <p:spPr>
          <a:xfrm>
            <a:off x="4356000" y="2140920"/>
            <a:ext cx="3456000" cy="180000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42924682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356000" y="1419480"/>
            <a:ext cx="3456000" cy="576360"/>
          </a:xfrm>
          <a:prstGeom prst="rect">
            <a:avLst/>
          </a:prstGeom>
        </p:spPr>
        <p:txBody>
          <a:bodyPr lIns="0" tIns="0" rIns="0" bIns="0" anchor="ctr"/>
          <a:lstStyle/>
          <a:p>
            <a:endParaRPr lang="sv-SE" sz="1800" b="0" strike="noStrike" spc="-1">
              <a:solidFill>
                <a:srgbClr val="575756"/>
              </a:solidFill>
              <a:latin typeface="Arial"/>
            </a:endParaRPr>
          </a:p>
        </p:txBody>
      </p:sp>
      <p:sp>
        <p:nvSpPr>
          <p:cNvPr id="9" name="PlaceHolder 2"/>
          <p:cNvSpPr>
            <a:spLocks noGrp="1"/>
          </p:cNvSpPr>
          <p:nvPr>
            <p:ph type="body"/>
          </p:nvPr>
        </p:nvSpPr>
        <p:spPr>
          <a:xfrm>
            <a:off x="4356000" y="2140920"/>
            <a:ext cx="3456000" cy="1800000"/>
          </a:xfrm>
          <a:prstGeom prst="rect">
            <a:avLst/>
          </a:prstGeom>
        </p:spPr>
        <p:txBody>
          <a:bodyPr lIns="0" tIns="0" rIns="0" bIns="0">
            <a:normAutofit/>
          </a:bodyPr>
          <a:lstStyle/>
          <a:p>
            <a:endParaRPr lang="sv-SE" sz="1400" b="0" strike="noStrike" spc="-1">
              <a:solidFill>
                <a:srgbClr val="575756"/>
              </a:solidFill>
              <a:latin typeface="Arial"/>
            </a:endParaRPr>
          </a:p>
        </p:txBody>
      </p:sp>
    </p:spTree>
    <p:extLst>
      <p:ext uri="{BB962C8B-B14F-4D97-AF65-F5344CB8AC3E}">
        <p14:creationId xmlns:p14="http://schemas.microsoft.com/office/powerpoint/2010/main" val="37954677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356000" y="1419480"/>
            <a:ext cx="3456000" cy="576360"/>
          </a:xfrm>
          <a:prstGeom prst="rect">
            <a:avLst/>
          </a:prstGeom>
        </p:spPr>
        <p:txBody>
          <a:bodyPr lIns="0" tIns="0" rIns="0" bIns="0" anchor="ctr"/>
          <a:lstStyle/>
          <a:p>
            <a:endParaRPr lang="sv-SE" sz="1800" b="0" strike="noStrike" spc="-1">
              <a:solidFill>
                <a:srgbClr val="575756"/>
              </a:solidFill>
              <a:latin typeface="Arial"/>
            </a:endParaRPr>
          </a:p>
        </p:txBody>
      </p:sp>
      <p:sp>
        <p:nvSpPr>
          <p:cNvPr id="11" name="PlaceHolder 2"/>
          <p:cNvSpPr>
            <a:spLocks noGrp="1"/>
          </p:cNvSpPr>
          <p:nvPr>
            <p:ph type="body"/>
          </p:nvPr>
        </p:nvSpPr>
        <p:spPr>
          <a:xfrm>
            <a:off x="4356000" y="2140920"/>
            <a:ext cx="1686240" cy="1800000"/>
          </a:xfrm>
          <a:prstGeom prst="rect">
            <a:avLst/>
          </a:prstGeom>
        </p:spPr>
        <p:txBody>
          <a:bodyPr lIns="0" tIns="0" rIns="0" bIns="0">
            <a:normAutofit/>
          </a:bodyPr>
          <a:lstStyle/>
          <a:p>
            <a:endParaRPr lang="sv-SE" sz="1400" b="0" strike="noStrike" spc="-1">
              <a:solidFill>
                <a:srgbClr val="575756"/>
              </a:solidFill>
              <a:latin typeface="Arial"/>
            </a:endParaRPr>
          </a:p>
        </p:txBody>
      </p:sp>
      <p:sp>
        <p:nvSpPr>
          <p:cNvPr id="12" name="PlaceHolder 3"/>
          <p:cNvSpPr>
            <a:spLocks noGrp="1"/>
          </p:cNvSpPr>
          <p:nvPr>
            <p:ph type="body"/>
          </p:nvPr>
        </p:nvSpPr>
        <p:spPr>
          <a:xfrm>
            <a:off x="6126840" y="2140920"/>
            <a:ext cx="1686240" cy="1800000"/>
          </a:xfrm>
          <a:prstGeom prst="rect">
            <a:avLst/>
          </a:prstGeom>
        </p:spPr>
        <p:txBody>
          <a:bodyPr lIns="0" tIns="0" rIns="0" bIns="0">
            <a:normAutofit/>
          </a:bodyPr>
          <a:lstStyle/>
          <a:p>
            <a:endParaRPr lang="sv-SE" sz="1400" b="0" strike="noStrike" spc="-1">
              <a:solidFill>
                <a:srgbClr val="575756"/>
              </a:solidFill>
              <a:latin typeface="Arial"/>
            </a:endParaRPr>
          </a:p>
        </p:txBody>
      </p:sp>
    </p:spTree>
    <p:extLst>
      <p:ext uri="{BB962C8B-B14F-4D97-AF65-F5344CB8AC3E}">
        <p14:creationId xmlns:p14="http://schemas.microsoft.com/office/powerpoint/2010/main" val="28030198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356000" y="1419480"/>
            <a:ext cx="3456000" cy="576360"/>
          </a:xfrm>
          <a:prstGeom prst="rect">
            <a:avLst/>
          </a:prstGeom>
        </p:spPr>
        <p:txBody>
          <a:bodyPr lIns="0" tIns="0" rIns="0" bIns="0" anchor="ctr"/>
          <a:lstStyle/>
          <a:p>
            <a:endParaRPr lang="sv-SE" sz="1800" b="0" strike="noStrike" spc="-1">
              <a:solidFill>
                <a:srgbClr val="575756"/>
              </a:solidFill>
              <a:latin typeface="Arial"/>
            </a:endParaRPr>
          </a:p>
        </p:txBody>
      </p:sp>
    </p:spTree>
    <p:extLst>
      <p:ext uri="{BB962C8B-B14F-4D97-AF65-F5344CB8AC3E}">
        <p14:creationId xmlns:p14="http://schemas.microsoft.com/office/powerpoint/2010/main" val="39796731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356000" y="1419480"/>
            <a:ext cx="3456000" cy="267300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446383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page">
    <p:spTree>
      <p:nvGrpSpPr>
        <p:cNvPr id="1" name=""/>
        <p:cNvGrpSpPr/>
        <p:nvPr/>
      </p:nvGrpSpPr>
      <p:grpSpPr>
        <a:xfrm>
          <a:off x="0" y="0"/>
          <a:ext cx="0" cy="0"/>
          <a:chOff x="0" y="0"/>
          <a:chExt cx="0" cy="0"/>
        </a:xfrm>
      </p:grpSpPr>
      <p:pic>
        <p:nvPicPr>
          <p:cNvPr id="9" name="Bildobjekt 8"/>
          <p:cNvPicPr>
            <a:picLocks noChangeAspect="1"/>
          </p:cNvPicPr>
          <p:nvPr userDrawn="1"/>
        </p:nvPicPr>
        <p:blipFill rotWithShape="1">
          <a:blip r:embed="rId2">
            <a:extLst>
              <a:ext uri="{28A0092B-C50C-407E-A947-70E740481C1C}">
                <a14:useLocalDpi xmlns:a14="http://schemas.microsoft.com/office/drawing/2010/main" val="0"/>
              </a:ext>
            </a:extLst>
          </a:blip>
          <a:srcRect l="4694" t="17529" r="17604" b="-374"/>
          <a:stretch/>
        </p:blipFill>
        <p:spPr>
          <a:xfrm flipH="1">
            <a:off x="0" y="-20538"/>
            <a:ext cx="8424935" cy="5184577"/>
          </a:xfrm>
          <a:prstGeom prst="rect">
            <a:avLst/>
          </a:prstGeom>
        </p:spPr>
      </p:pic>
      <p:pic>
        <p:nvPicPr>
          <p:cNvPr id="8" name="Bildobjekt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75192" y="4592959"/>
            <a:ext cx="402427" cy="402427"/>
          </a:xfrm>
          <a:prstGeom prst="rect">
            <a:avLst/>
          </a:prstGeom>
        </p:spPr>
      </p:pic>
      <p:sp>
        <p:nvSpPr>
          <p:cNvPr id="5" name="Platshållare för rubrik 11"/>
          <p:cNvSpPr>
            <a:spLocks noGrp="1"/>
          </p:cNvSpPr>
          <p:nvPr>
            <p:ph type="title" hasCustomPrompt="1"/>
          </p:nvPr>
        </p:nvSpPr>
        <p:spPr>
          <a:xfrm>
            <a:off x="4355925" y="1419622"/>
            <a:ext cx="3456385" cy="576833"/>
          </a:xfrm>
          <a:prstGeom prst="rect">
            <a:avLst/>
          </a:prstGeom>
        </p:spPr>
        <p:txBody>
          <a:bodyPr vert="horz" lIns="0" tIns="0" rIns="0" bIns="0" rtlCol="0" anchor="ctr">
            <a:noAutofit/>
          </a:bodyPr>
          <a:lstStyle>
            <a:lvl1pPr>
              <a:defRPr>
                <a:solidFill>
                  <a:schemeClr val="bg2"/>
                </a:solidFill>
              </a:defRPr>
            </a:lvl1pPr>
          </a:lstStyle>
          <a:p>
            <a:r>
              <a:rPr lang="sv-SE" dirty="0" err="1"/>
              <a:t>Thank</a:t>
            </a:r>
            <a:r>
              <a:rPr lang="sv-SE" dirty="0"/>
              <a:t> </a:t>
            </a:r>
            <a:r>
              <a:rPr lang="sv-SE" dirty="0" err="1"/>
              <a:t>you</a:t>
            </a:r>
            <a:r>
              <a:rPr lang="sv-SE" dirty="0"/>
              <a:t>!</a:t>
            </a:r>
            <a:endParaRPr lang="en-US" dirty="0"/>
          </a:p>
        </p:txBody>
      </p:sp>
      <p:sp>
        <p:nvSpPr>
          <p:cNvPr id="3" name="Platshållare för text 2"/>
          <p:cNvSpPr>
            <a:spLocks noGrp="1"/>
          </p:cNvSpPr>
          <p:nvPr>
            <p:ph type="body" sz="quarter" idx="10" hasCustomPrompt="1"/>
          </p:nvPr>
        </p:nvSpPr>
        <p:spPr>
          <a:xfrm>
            <a:off x="4355926" y="2140918"/>
            <a:ext cx="3456434" cy="1800225"/>
          </a:xfrm>
        </p:spPr>
        <p:txBody>
          <a:bodyPr/>
          <a:lstStyle>
            <a:lvl1pPr>
              <a:defRPr/>
            </a:lvl1pPr>
            <a:lvl2pPr marL="0" indent="0">
              <a:spcBef>
                <a:spcPts val="1200"/>
              </a:spcBef>
              <a:buNone/>
              <a:defRPr sz="1400" b="1">
                <a:solidFill>
                  <a:schemeClr val="tx2"/>
                </a:solidFill>
              </a:defRPr>
            </a:lvl2pPr>
            <a:lvl3pPr marL="0" indent="0">
              <a:lnSpc>
                <a:spcPct val="100000"/>
              </a:lnSpc>
              <a:spcBef>
                <a:spcPts val="300"/>
              </a:spcBef>
              <a:buNone/>
              <a:defRPr sz="1100"/>
            </a:lvl3pPr>
          </a:lstStyle>
          <a:p>
            <a:pPr lvl="0"/>
            <a:r>
              <a:rPr lang="en-US" dirty="0"/>
              <a:t>For more information please contact me personally or visit us in one of our social media channels.</a:t>
            </a:r>
          </a:p>
          <a:p>
            <a:pPr lvl="1"/>
            <a:r>
              <a:rPr lang="en-US" dirty="0" err="1"/>
              <a:t>Firstname</a:t>
            </a:r>
            <a:r>
              <a:rPr lang="en-US" dirty="0"/>
              <a:t> </a:t>
            </a:r>
            <a:r>
              <a:rPr lang="en-US" dirty="0" err="1"/>
              <a:t>Lastname</a:t>
            </a:r>
            <a:r>
              <a:rPr lang="en-US" dirty="0"/>
              <a:t> </a:t>
            </a:r>
          </a:p>
          <a:p>
            <a:pPr lvl="2"/>
            <a:r>
              <a:rPr lang="sv-SE" dirty="0"/>
              <a:t>Marketing titel </a:t>
            </a:r>
            <a:r>
              <a:rPr lang="sv-SE" dirty="0" err="1"/>
              <a:t>e.g</a:t>
            </a:r>
            <a:r>
              <a:rPr lang="sv-SE" dirty="0"/>
              <a:t>.</a:t>
            </a:r>
            <a:br>
              <a:rPr lang="sv-SE" dirty="0"/>
            </a:br>
            <a:r>
              <a:rPr lang="sv-SE" dirty="0"/>
              <a:t>+46 00 000 000</a:t>
            </a:r>
            <a:br>
              <a:rPr lang="sv-SE" dirty="0"/>
            </a:br>
            <a:r>
              <a:rPr lang="sv-SE" dirty="0"/>
              <a:t>firstname.lastname@enfo.com</a:t>
            </a:r>
          </a:p>
        </p:txBody>
      </p:sp>
      <p:pic>
        <p:nvPicPr>
          <p:cNvPr id="7" name="Bildobjekt 6">
            <a:hlinkClick r:id="rId4"/>
          </p:cNvPr>
          <p:cNvPicPr>
            <a:picLocks noChangeAspect="1"/>
          </p:cNvPicPr>
          <p:nvPr userDrawn="1"/>
        </p:nvPicPr>
        <p:blipFill>
          <a:blip r:embed="rId5"/>
          <a:stretch>
            <a:fillRect/>
          </a:stretch>
        </p:blipFill>
        <p:spPr>
          <a:xfrm>
            <a:off x="4355925" y="4651814"/>
            <a:ext cx="279779" cy="279779"/>
          </a:xfrm>
          <a:prstGeom prst="rect">
            <a:avLst/>
          </a:prstGeom>
        </p:spPr>
      </p:pic>
      <p:pic>
        <p:nvPicPr>
          <p:cNvPr id="10" name="Bildobjekt 9">
            <a:hlinkClick r:id="rId6"/>
          </p:cNvPr>
          <p:cNvPicPr>
            <a:picLocks noChangeAspect="1"/>
          </p:cNvPicPr>
          <p:nvPr userDrawn="1"/>
        </p:nvPicPr>
        <p:blipFill>
          <a:blip r:embed="rId7"/>
          <a:stretch>
            <a:fillRect/>
          </a:stretch>
        </p:blipFill>
        <p:spPr>
          <a:xfrm>
            <a:off x="4826007" y="4651814"/>
            <a:ext cx="279779" cy="279779"/>
          </a:xfrm>
          <a:prstGeom prst="rect">
            <a:avLst/>
          </a:prstGeom>
        </p:spPr>
      </p:pic>
      <p:pic>
        <p:nvPicPr>
          <p:cNvPr id="11" name="Bildobjekt 10">
            <a:hlinkClick r:id="rId8"/>
          </p:cNvPr>
          <p:cNvPicPr>
            <a:picLocks noChangeAspect="1"/>
          </p:cNvPicPr>
          <p:nvPr userDrawn="1"/>
        </p:nvPicPr>
        <p:blipFill>
          <a:blip r:embed="rId9"/>
          <a:stretch>
            <a:fillRect/>
          </a:stretch>
        </p:blipFill>
        <p:spPr>
          <a:xfrm>
            <a:off x="5748164" y="4655075"/>
            <a:ext cx="275013" cy="275013"/>
          </a:xfrm>
          <a:prstGeom prst="rect">
            <a:avLst/>
          </a:prstGeom>
        </p:spPr>
      </p:pic>
      <p:pic>
        <p:nvPicPr>
          <p:cNvPr id="15" name="Bildobjekt 1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5279917" y="4646611"/>
            <a:ext cx="290184" cy="290184"/>
          </a:xfrm>
          <a:prstGeom prst="rect">
            <a:avLst/>
          </a:prstGeom>
        </p:spPr>
      </p:pic>
      <p:sp>
        <p:nvSpPr>
          <p:cNvPr id="16" name="textruta 15"/>
          <p:cNvSpPr txBox="1"/>
          <p:nvPr userDrawn="1"/>
        </p:nvSpPr>
        <p:spPr>
          <a:xfrm>
            <a:off x="6156000" y="4666504"/>
            <a:ext cx="1512168" cy="230832"/>
          </a:xfrm>
          <a:prstGeom prst="rect">
            <a:avLst/>
          </a:prstGeom>
          <a:noFill/>
        </p:spPr>
        <p:txBody>
          <a:bodyPr wrap="square" rtlCol="0">
            <a:spAutoFit/>
          </a:bodyPr>
          <a:lstStyle/>
          <a:p>
            <a:r>
              <a:rPr lang="en-US" sz="900" kern="1200" dirty="0">
                <a:solidFill>
                  <a:schemeClr val="tx1"/>
                </a:solidFill>
                <a:effectLst/>
                <a:latin typeface="+mn-lt"/>
                <a:ea typeface="+mn-ea"/>
                <a:cs typeface="+mn-cs"/>
                <a:hlinkClick r:id="rId11"/>
              </a:rPr>
              <a:t>www.enfogroup.com</a:t>
            </a:r>
            <a:endParaRPr lang="en-US" sz="900" dirty="0"/>
          </a:p>
        </p:txBody>
      </p:sp>
    </p:spTree>
    <p:extLst>
      <p:ext uri="{BB962C8B-B14F-4D97-AF65-F5344CB8AC3E}">
        <p14:creationId xmlns:p14="http://schemas.microsoft.com/office/powerpoint/2010/main" val="1644886596"/>
      </p:ext>
    </p:extLst>
  </p:cSld>
  <p:clrMapOvr>
    <a:masterClrMapping/>
  </p:clrMapOvr>
  <p:hf sldNum="0" hdr="0" ftr="0" dt="0"/>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356000" y="1419480"/>
            <a:ext cx="3456000" cy="576360"/>
          </a:xfrm>
          <a:prstGeom prst="rect">
            <a:avLst/>
          </a:prstGeom>
        </p:spPr>
        <p:txBody>
          <a:bodyPr lIns="0" tIns="0" rIns="0" bIns="0" anchor="ctr"/>
          <a:lstStyle/>
          <a:p>
            <a:endParaRPr lang="sv-SE" sz="1800" b="0" strike="noStrike" spc="-1">
              <a:solidFill>
                <a:srgbClr val="575756"/>
              </a:solidFill>
              <a:latin typeface="Arial"/>
            </a:endParaRPr>
          </a:p>
        </p:txBody>
      </p:sp>
      <p:sp>
        <p:nvSpPr>
          <p:cNvPr id="16" name="PlaceHolder 2"/>
          <p:cNvSpPr>
            <a:spLocks noGrp="1"/>
          </p:cNvSpPr>
          <p:nvPr>
            <p:ph type="body"/>
          </p:nvPr>
        </p:nvSpPr>
        <p:spPr>
          <a:xfrm>
            <a:off x="4356000" y="2140920"/>
            <a:ext cx="1686240" cy="858240"/>
          </a:xfrm>
          <a:prstGeom prst="rect">
            <a:avLst/>
          </a:prstGeom>
        </p:spPr>
        <p:txBody>
          <a:bodyPr lIns="0" tIns="0" rIns="0" bIns="0">
            <a:normAutofit/>
          </a:bodyPr>
          <a:lstStyle/>
          <a:p>
            <a:endParaRPr lang="sv-SE" sz="1400" b="0" strike="noStrike" spc="-1">
              <a:solidFill>
                <a:srgbClr val="575756"/>
              </a:solidFill>
              <a:latin typeface="Arial"/>
            </a:endParaRPr>
          </a:p>
        </p:txBody>
      </p:sp>
      <p:sp>
        <p:nvSpPr>
          <p:cNvPr id="17" name="PlaceHolder 3"/>
          <p:cNvSpPr>
            <a:spLocks noGrp="1"/>
          </p:cNvSpPr>
          <p:nvPr>
            <p:ph type="body"/>
          </p:nvPr>
        </p:nvSpPr>
        <p:spPr>
          <a:xfrm>
            <a:off x="6126840" y="2140920"/>
            <a:ext cx="1686240" cy="1800000"/>
          </a:xfrm>
          <a:prstGeom prst="rect">
            <a:avLst/>
          </a:prstGeom>
        </p:spPr>
        <p:txBody>
          <a:bodyPr lIns="0" tIns="0" rIns="0" bIns="0">
            <a:normAutofit/>
          </a:bodyPr>
          <a:lstStyle/>
          <a:p>
            <a:endParaRPr lang="sv-SE" sz="1400" b="0" strike="noStrike" spc="-1">
              <a:solidFill>
                <a:srgbClr val="575756"/>
              </a:solidFill>
              <a:latin typeface="Arial"/>
            </a:endParaRPr>
          </a:p>
        </p:txBody>
      </p:sp>
      <p:sp>
        <p:nvSpPr>
          <p:cNvPr id="18" name="PlaceHolder 4"/>
          <p:cNvSpPr>
            <a:spLocks noGrp="1"/>
          </p:cNvSpPr>
          <p:nvPr>
            <p:ph type="body"/>
          </p:nvPr>
        </p:nvSpPr>
        <p:spPr>
          <a:xfrm>
            <a:off x="4356000" y="3081240"/>
            <a:ext cx="1686240" cy="858240"/>
          </a:xfrm>
          <a:prstGeom prst="rect">
            <a:avLst/>
          </a:prstGeom>
        </p:spPr>
        <p:txBody>
          <a:bodyPr lIns="0" tIns="0" rIns="0" bIns="0">
            <a:normAutofit/>
          </a:bodyPr>
          <a:lstStyle/>
          <a:p>
            <a:endParaRPr lang="sv-SE" sz="1400" b="0" strike="noStrike" spc="-1">
              <a:solidFill>
                <a:srgbClr val="575756"/>
              </a:solidFill>
              <a:latin typeface="Arial"/>
            </a:endParaRPr>
          </a:p>
        </p:txBody>
      </p:sp>
    </p:spTree>
    <p:extLst>
      <p:ext uri="{BB962C8B-B14F-4D97-AF65-F5344CB8AC3E}">
        <p14:creationId xmlns:p14="http://schemas.microsoft.com/office/powerpoint/2010/main" val="29180583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356000" y="1419480"/>
            <a:ext cx="3456000" cy="576360"/>
          </a:xfrm>
          <a:prstGeom prst="rect">
            <a:avLst/>
          </a:prstGeom>
        </p:spPr>
        <p:txBody>
          <a:bodyPr lIns="0" tIns="0" rIns="0" bIns="0" anchor="ctr"/>
          <a:lstStyle/>
          <a:p>
            <a:endParaRPr lang="sv-SE" sz="1800" b="0" strike="noStrike" spc="-1">
              <a:solidFill>
                <a:srgbClr val="575756"/>
              </a:solidFill>
              <a:latin typeface="Arial"/>
            </a:endParaRPr>
          </a:p>
        </p:txBody>
      </p:sp>
      <p:sp>
        <p:nvSpPr>
          <p:cNvPr id="20" name="PlaceHolder 2"/>
          <p:cNvSpPr>
            <a:spLocks noGrp="1"/>
          </p:cNvSpPr>
          <p:nvPr>
            <p:ph type="body"/>
          </p:nvPr>
        </p:nvSpPr>
        <p:spPr>
          <a:xfrm>
            <a:off x="4356000" y="2140920"/>
            <a:ext cx="1686240" cy="1800000"/>
          </a:xfrm>
          <a:prstGeom prst="rect">
            <a:avLst/>
          </a:prstGeom>
        </p:spPr>
        <p:txBody>
          <a:bodyPr lIns="0" tIns="0" rIns="0" bIns="0">
            <a:normAutofit/>
          </a:bodyPr>
          <a:lstStyle/>
          <a:p>
            <a:endParaRPr lang="sv-SE" sz="1400" b="0" strike="noStrike" spc="-1">
              <a:solidFill>
                <a:srgbClr val="575756"/>
              </a:solidFill>
              <a:latin typeface="Arial"/>
            </a:endParaRPr>
          </a:p>
        </p:txBody>
      </p:sp>
      <p:sp>
        <p:nvSpPr>
          <p:cNvPr id="21" name="PlaceHolder 3"/>
          <p:cNvSpPr>
            <a:spLocks noGrp="1"/>
          </p:cNvSpPr>
          <p:nvPr>
            <p:ph type="body"/>
          </p:nvPr>
        </p:nvSpPr>
        <p:spPr>
          <a:xfrm>
            <a:off x="6126840" y="2140920"/>
            <a:ext cx="1686240" cy="858240"/>
          </a:xfrm>
          <a:prstGeom prst="rect">
            <a:avLst/>
          </a:prstGeom>
        </p:spPr>
        <p:txBody>
          <a:bodyPr lIns="0" tIns="0" rIns="0" bIns="0">
            <a:normAutofit/>
          </a:bodyPr>
          <a:lstStyle/>
          <a:p>
            <a:endParaRPr lang="sv-SE" sz="1400" b="0" strike="noStrike" spc="-1">
              <a:solidFill>
                <a:srgbClr val="575756"/>
              </a:solidFill>
              <a:latin typeface="Arial"/>
            </a:endParaRPr>
          </a:p>
        </p:txBody>
      </p:sp>
      <p:sp>
        <p:nvSpPr>
          <p:cNvPr id="22" name="PlaceHolder 4"/>
          <p:cNvSpPr>
            <a:spLocks noGrp="1"/>
          </p:cNvSpPr>
          <p:nvPr>
            <p:ph type="body"/>
          </p:nvPr>
        </p:nvSpPr>
        <p:spPr>
          <a:xfrm>
            <a:off x="6126840" y="3081240"/>
            <a:ext cx="1686240" cy="858240"/>
          </a:xfrm>
          <a:prstGeom prst="rect">
            <a:avLst/>
          </a:prstGeom>
        </p:spPr>
        <p:txBody>
          <a:bodyPr lIns="0" tIns="0" rIns="0" bIns="0">
            <a:normAutofit/>
          </a:bodyPr>
          <a:lstStyle/>
          <a:p>
            <a:endParaRPr lang="sv-SE" sz="1400" b="0" strike="noStrike" spc="-1">
              <a:solidFill>
                <a:srgbClr val="575756"/>
              </a:solidFill>
              <a:latin typeface="Arial"/>
            </a:endParaRPr>
          </a:p>
        </p:txBody>
      </p:sp>
    </p:spTree>
    <p:extLst>
      <p:ext uri="{BB962C8B-B14F-4D97-AF65-F5344CB8AC3E}">
        <p14:creationId xmlns:p14="http://schemas.microsoft.com/office/powerpoint/2010/main" val="20906146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356000" y="1419480"/>
            <a:ext cx="3456000" cy="576360"/>
          </a:xfrm>
          <a:prstGeom prst="rect">
            <a:avLst/>
          </a:prstGeom>
        </p:spPr>
        <p:txBody>
          <a:bodyPr lIns="0" tIns="0" rIns="0" bIns="0" anchor="ctr"/>
          <a:lstStyle/>
          <a:p>
            <a:endParaRPr lang="sv-SE" sz="1800" b="0" strike="noStrike" spc="-1">
              <a:solidFill>
                <a:srgbClr val="575756"/>
              </a:solidFill>
              <a:latin typeface="Arial"/>
            </a:endParaRPr>
          </a:p>
        </p:txBody>
      </p:sp>
      <p:sp>
        <p:nvSpPr>
          <p:cNvPr id="24" name="PlaceHolder 2"/>
          <p:cNvSpPr>
            <a:spLocks noGrp="1"/>
          </p:cNvSpPr>
          <p:nvPr>
            <p:ph type="body"/>
          </p:nvPr>
        </p:nvSpPr>
        <p:spPr>
          <a:xfrm>
            <a:off x="4356000" y="2140920"/>
            <a:ext cx="1686240" cy="858240"/>
          </a:xfrm>
          <a:prstGeom prst="rect">
            <a:avLst/>
          </a:prstGeom>
        </p:spPr>
        <p:txBody>
          <a:bodyPr lIns="0" tIns="0" rIns="0" bIns="0">
            <a:normAutofit/>
          </a:bodyPr>
          <a:lstStyle/>
          <a:p>
            <a:endParaRPr lang="sv-SE" sz="1400" b="0" strike="noStrike" spc="-1">
              <a:solidFill>
                <a:srgbClr val="575756"/>
              </a:solidFill>
              <a:latin typeface="Arial"/>
            </a:endParaRPr>
          </a:p>
        </p:txBody>
      </p:sp>
      <p:sp>
        <p:nvSpPr>
          <p:cNvPr id="25" name="PlaceHolder 3"/>
          <p:cNvSpPr>
            <a:spLocks noGrp="1"/>
          </p:cNvSpPr>
          <p:nvPr>
            <p:ph type="body"/>
          </p:nvPr>
        </p:nvSpPr>
        <p:spPr>
          <a:xfrm>
            <a:off x="6126840" y="2140920"/>
            <a:ext cx="1686240" cy="858240"/>
          </a:xfrm>
          <a:prstGeom prst="rect">
            <a:avLst/>
          </a:prstGeom>
        </p:spPr>
        <p:txBody>
          <a:bodyPr lIns="0" tIns="0" rIns="0" bIns="0">
            <a:normAutofit/>
          </a:bodyPr>
          <a:lstStyle/>
          <a:p>
            <a:endParaRPr lang="sv-SE" sz="1400" b="0" strike="noStrike" spc="-1">
              <a:solidFill>
                <a:srgbClr val="575756"/>
              </a:solidFill>
              <a:latin typeface="Arial"/>
            </a:endParaRPr>
          </a:p>
        </p:txBody>
      </p:sp>
      <p:sp>
        <p:nvSpPr>
          <p:cNvPr id="26" name="PlaceHolder 4"/>
          <p:cNvSpPr>
            <a:spLocks noGrp="1"/>
          </p:cNvSpPr>
          <p:nvPr>
            <p:ph type="body"/>
          </p:nvPr>
        </p:nvSpPr>
        <p:spPr>
          <a:xfrm>
            <a:off x="4356000" y="3081240"/>
            <a:ext cx="3456000" cy="858240"/>
          </a:xfrm>
          <a:prstGeom prst="rect">
            <a:avLst/>
          </a:prstGeom>
        </p:spPr>
        <p:txBody>
          <a:bodyPr lIns="0" tIns="0" rIns="0" bIns="0">
            <a:normAutofit/>
          </a:bodyPr>
          <a:lstStyle/>
          <a:p>
            <a:endParaRPr lang="sv-SE" sz="1400" b="0" strike="noStrike" spc="-1">
              <a:solidFill>
                <a:srgbClr val="575756"/>
              </a:solidFill>
              <a:latin typeface="Arial"/>
            </a:endParaRPr>
          </a:p>
        </p:txBody>
      </p:sp>
    </p:spTree>
    <p:extLst>
      <p:ext uri="{BB962C8B-B14F-4D97-AF65-F5344CB8AC3E}">
        <p14:creationId xmlns:p14="http://schemas.microsoft.com/office/powerpoint/2010/main" val="8617520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356000" y="1419480"/>
            <a:ext cx="3456000" cy="576360"/>
          </a:xfrm>
          <a:prstGeom prst="rect">
            <a:avLst/>
          </a:prstGeom>
        </p:spPr>
        <p:txBody>
          <a:bodyPr lIns="0" tIns="0" rIns="0" bIns="0" anchor="ctr"/>
          <a:lstStyle/>
          <a:p>
            <a:endParaRPr lang="sv-SE" sz="1800" b="0" strike="noStrike" spc="-1">
              <a:solidFill>
                <a:srgbClr val="575756"/>
              </a:solidFill>
              <a:latin typeface="Arial"/>
            </a:endParaRPr>
          </a:p>
        </p:txBody>
      </p:sp>
      <p:sp>
        <p:nvSpPr>
          <p:cNvPr id="28" name="PlaceHolder 2"/>
          <p:cNvSpPr>
            <a:spLocks noGrp="1"/>
          </p:cNvSpPr>
          <p:nvPr>
            <p:ph type="body"/>
          </p:nvPr>
        </p:nvSpPr>
        <p:spPr>
          <a:xfrm>
            <a:off x="4356000" y="2140920"/>
            <a:ext cx="3456000" cy="858240"/>
          </a:xfrm>
          <a:prstGeom prst="rect">
            <a:avLst/>
          </a:prstGeom>
        </p:spPr>
        <p:txBody>
          <a:bodyPr lIns="0" tIns="0" rIns="0" bIns="0">
            <a:normAutofit/>
          </a:bodyPr>
          <a:lstStyle/>
          <a:p>
            <a:endParaRPr lang="sv-SE" sz="1400" b="0" strike="noStrike" spc="-1">
              <a:solidFill>
                <a:srgbClr val="575756"/>
              </a:solidFill>
              <a:latin typeface="Arial"/>
            </a:endParaRPr>
          </a:p>
        </p:txBody>
      </p:sp>
      <p:sp>
        <p:nvSpPr>
          <p:cNvPr id="29" name="PlaceHolder 3"/>
          <p:cNvSpPr>
            <a:spLocks noGrp="1"/>
          </p:cNvSpPr>
          <p:nvPr>
            <p:ph type="body"/>
          </p:nvPr>
        </p:nvSpPr>
        <p:spPr>
          <a:xfrm>
            <a:off x="4356000" y="3081240"/>
            <a:ext cx="3456000" cy="858240"/>
          </a:xfrm>
          <a:prstGeom prst="rect">
            <a:avLst/>
          </a:prstGeom>
        </p:spPr>
        <p:txBody>
          <a:bodyPr lIns="0" tIns="0" rIns="0" bIns="0">
            <a:normAutofit/>
          </a:bodyPr>
          <a:lstStyle/>
          <a:p>
            <a:endParaRPr lang="sv-SE" sz="1400" b="0" strike="noStrike" spc="-1">
              <a:solidFill>
                <a:srgbClr val="575756"/>
              </a:solidFill>
              <a:latin typeface="Arial"/>
            </a:endParaRPr>
          </a:p>
        </p:txBody>
      </p:sp>
    </p:spTree>
    <p:extLst>
      <p:ext uri="{BB962C8B-B14F-4D97-AF65-F5344CB8AC3E}">
        <p14:creationId xmlns:p14="http://schemas.microsoft.com/office/powerpoint/2010/main" val="34598573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356000" y="1419480"/>
            <a:ext cx="3456000" cy="576360"/>
          </a:xfrm>
          <a:prstGeom prst="rect">
            <a:avLst/>
          </a:prstGeom>
        </p:spPr>
        <p:txBody>
          <a:bodyPr lIns="0" tIns="0" rIns="0" bIns="0" anchor="ctr"/>
          <a:lstStyle/>
          <a:p>
            <a:endParaRPr lang="sv-SE" sz="1800" b="0" strike="noStrike" spc="-1">
              <a:solidFill>
                <a:srgbClr val="575756"/>
              </a:solidFill>
              <a:latin typeface="Arial"/>
            </a:endParaRPr>
          </a:p>
        </p:txBody>
      </p:sp>
      <p:sp>
        <p:nvSpPr>
          <p:cNvPr id="31" name="PlaceHolder 2"/>
          <p:cNvSpPr>
            <a:spLocks noGrp="1"/>
          </p:cNvSpPr>
          <p:nvPr>
            <p:ph type="body"/>
          </p:nvPr>
        </p:nvSpPr>
        <p:spPr>
          <a:xfrm>
            <a:off x="4356000" y="2140920"/>
            <a:ext cx="1686240" cy="858240"/>
          </a:xfrm>
          <a:prstGeom prst="rect">
            <a:avLst/>
          </a:prstGeom>
        </p:spPr>
        <p:txBody>
          <a:bodyPr lIns="0" tIns="0" rIns="0" bIns="0">
            <a:normAutofit/>
          </a:bodyPr>
          <a:lstStyle/>
          <a:p>
            <a:endParaRPr lang="sv-SE" sz="1400" b="0" strike="noStrike" spc="-1">
              <a:solidFill>
                <a:srgbClr val="575756"/>
              </a:solidFill>
              <a:latin typeface="Arial"/>
            </a:endParaRPr>
          </a:p>
        </p:txBody>
      </p:sp>
      <p:sp>
        <p:nvSpPr>
          <p:cNvPr id="32" name="PlaceHolder 3"/>
          <p:cNvSpPr>
            <a:spLocks noGrp="1"/>
          </p:cNvSpPr>
          <p:nvPr>
            <p:ph type="body"/>
          </p:nvPr>
        </p:nvSpPr>
        <p:spPr>
          <a:xfrm>
            <a:off x="6126840" y="2140920"/>
            <a:ext cx="1686240" cy="858240"/>
          </a:xfrm>
          <a:prstGeom prst="rect">
            <a:avLst/>
          </a:prstGeom>
        </p:spPr>
        <p:txBody>
          <a:bodyPr lIns="0" tIns="0" rIns="0" bIns="0">
            <a:normAutofit/>
          </a:bodyPr>
          <a:lstStyle/>
          <a:p>
            <a:endParaRPr lang="sv-SE" sz="1400" b="0" strike="noStrike" spc="-1">
              <a:solidFill>
                <a:srgbClr val="575756"/>
              </a:solidFill>
              <a:latin typeface="Arial"/>
            </a:endParaRPr>
          </a:p>
        </p:txBody>
      </p:sp>
      <p:sp>
        <p:nvSpPr>
          <p:cNvPr id="33" name="PlaceHolder 4"/>
          <p:cNvSpPr>
            <a:spLocks noGrp="1"/>
          </p:cNvSpPr>
          <p:nvPr>
            <p:ph type="body"/>
          </p:nvPr>
        </p:nvSpPr>
        <p:spPr>
          <a:xfrm>
            <a:off x="4356000" y="3081240"/>
            <a:ext cx="1686240" cy="858240"/>
          </a:xfrm>
          <a:prstGeom prst="rect">
            <a:avLst/>
          </a:prstGeom>
        </p:spPr>
        <p:txBody>
          <a:bodyPr lIns="0" tIns="0" rIns="0" bIns="0">
            <a:normAutofit/>
          </a:bodyPr>
          <a:lstStyle/>
          <a:p>
            <a:endParaRPr lang="sv-SE" sz="1400" b="0" strike="noStrike" spc="-1">
              <a:solidFill>
                <a:srgbClr val="575756"/>
              </a:solidFill>
              <a:latin typeface="Arial"/>
            </a:endParaRPr>
          </a:p>
        </p:txBody>
      </p:sp>
      <p:sp>
        <p:nvSpPr>
          <p:cNvPr id="34" name="PlaceHolder 5"/>
          <p:cNvSpPr>
            <a:spLocks noGrp="1"/>
          </p:cNvSpPr>
          <p:nvPr>
            <p:ph type="body"/>
          </p:nvPr>
        </p:nvSpPr>
        <p:spPr>
          <a:xfrm>
            <a:off x="6126840" y="3081240"/>
            <a:ext cx="1686240" cy="858240"/>
          </a:xfrm>
          <a:prstGeom prst="rect">
            <a:avLst/>
          </a:prstGeom>
        </p:spPr>
        <p:txBody>
          <a:bodyPr lIns="0" tIns="0" rIns="0" bIns="0">
            <a:normAutofit/>
          </a:bodyPr>
          <a:lstStyle/>
          <a:p>
            <a:endParaRPr lang="sv-SE" sz="1400" b="0" strike="noStrike" spc="-1">
              <a:solidFill>
                <a:srgbClr val="575756"/>
              </a:solidFill>
              <a:latin typeface="Arial"/>
            </a:endParaRPr>
          </a:p>
        </p:txBody>
      </p:sp>
    </p:spTree>
    <p:extLst>
      <p:ext uri="{BB962C8B-B14F-4D97-AF65-F5344CB8AC3E}">
        <p14:creationId xmlns:p14="http://schemas.microsoft.com/office/powerpoint/2010/main" val="26973799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356000" y="1419480"/>
            <a:ext cx="3456000" cy="576360"/>
          </a:xfrm>
          <a:prstGeom prst="rect">
            <a:avLst/>
          </a:prstGeom>
        </p:spPr>
        <p:txBody>
          <a:bodyPr lIns="0" tIns="0" rIns="0" bIns="0" anchor="ctr"/>
          <a:lstStyle/>
          <a:p>
            <a:endParaRPr lang="sv-SE" sz="1800" b="0" strike="noStrike" spc="-1">
              <a:solidFill>
                <a:srgbClr val="575756"/>
              </a:solidFill>
              <a:latin typeface="Arial"/>
            </a:endParaRPr>
          </a:p>
        </p:txBody>
      </p:sp>
      <p:sp>
        <p:nvSpPr>
          <p:cNvPr id="36" name="PlaceHolder 2"/>
          <p:cNvSpPr>
            <a:spLocks noGrp="1"/>
          </p:cNvSpPr>
          <p:nvPr>
            <p:ph type="body"/>
          </p:nvPr>
        </p:nvSpPr>
        <p:spPr>
          <a:xfrm>
            <a:off x="4356000" y="2140920"/>
            <a:ext cx="1112760" cy="858240"/>
          </a:xfrm>
          <a:prstGeom prst="rect">
            <a:avLst/>
          </a:prstGeom>
        </p:spPr>
        <p:txBody>
          <a:bodyPr lIns="0" tIns="0" rIns="0" bIns="0">
            <a:normAutofit/>
          </a:bodyPr>
          <a:lstStyle/>
          <a:p>
            <a:endParaRPr lang="sv-SE" sz="1400" b="0" strike="noStrike" spc="-1">
              <a:solidFill>
                <a:srgbClr val="575756"/>
              </a:solidFill>
              <a:latin typeface="Arial"/>
            </a:endParaRPr>
          </a:p>
        </p:txBody>
      </p:sp>
      <p:sp>
        <p:nvSpPr>
          <p:cNvPr id="37" name="PlaceHolder 3"/>
          <p:cNvSpPr>
            <a:spLocks noGrp="1"/>
          </p:cNvSpPr>
          <p:nvPr>
            <p:ph type="body"/>
          </p:nvPr>
        </p:nvSpPr>
        <p:spPr>
          <a:xfrm>
            <a:off x="5524920" y="2140920"/>
            <a:ext cx="1112760" cy="858240"/>
          </a:xfrm>
          <a:prstGeom prst="rect">
            <a:avLst/>
          </a:prstGeom>
        </p:spPr>
        <p:txBody>
          <a:bodyPr lIns="0" tIns="0" rIns="0" bIns="0">
            <a:normAutofit/>
          </a:bodyPr>
          <a:lstStyle/>
          <a:p>
            <a:endParaRPr lang="sv-SE" sz="1400" b="0" strike="noStrike" spc="-1">
              <a:solidFill>
                <a:srgbClr val="575756"/>
              </a:solidFill>
              <a:latin typeface="Arial"/>
            </a:endParaRPr>
          </a:p>
        </p:txBody>
      </p:sp>
      <p:sp>
        <p:nvSpPr>
          <p:cNvPr id="38" name="PlaceHolder 4"/>
          <p:cNvSpPr>
            <a:spLocks noGrp="1"/>
          </p:cNvSpPr>
          <p:nvPr>
            <p:ph type="body"/>
          </p:nvPr>
        </p:nvSpPr>
        <p:spPr>
          <a:xfrm>
            <a:off x="6693480" y="2140920"/>
            <a:ext cx="1112760" cy="858240"/>
          </a:xfrm>
          <a:prstGeom prst="rect">
            <a:avLst/>
          </a:prstGeom>
        </p:spPr>
        <p:txBody>
          <a:bodyPr lIns="0" tIns="0" rIns="0" bIns="0">
            <a:normAutofit/>
          </a:bodyPr>
          <a:lstStyle/>
          <a:p>
            <a:endParaRPr lang="sv-SE" sz="1400" b="0" strike="noStrike" spc="-1">
              <a:solidFill>
                <a:srgbClr val="575756"/>
              </a:solidFill>
              <a:latin typeface="Arial"/>
            </a:endParaRPr>
          </a:p>
        </p:txBody>
      </p:sp>
      <p:sp>
        <p:nvSpPr>
          <p:cNvPr id="39" name="PlaceHolder 5"/>
          <p:cNvSpPr>
            <a:spLocks noGrp="1"/>
          </p:cNvSpPr>
          <p:nvPr>
            <p:ph type="body"/>
          </p:nvPr>
        </p:nvSpPr>
        <p:spPr>
          <a:xfrm>
            <a:off x="4356000" y="3081240"/>
            <a:ext cx="1112760" cy="858240"/>
          </a:xfrm>
          <a:prstGeom prst="rect">
            <a:avLst/>
          </a:prstGeom>
        </p:spPr>
        <p:txBody>
          <a:bodyPr lIns="0" tIns="0" rIns="0" bIns="0">
            <a:normAutofit/>
          </a:bodyPr>
          <a:lstStyle/>
          <a:p>
            <a:endParaRPr lang="sv-SE" sz="1400" b="0" strike="noStrike" spc="-1">
              <a:solidFill>
                <a:srgbClr val="575756"/>
              </a:solidFill>
              <a:latin typeface="Arial"/>
            </a:endParaRPr>
          </a:p>
        </p:txBody>
      </p:sp>
      <p:sp>
        <p:nvSpPr>
          <p:cNvPr id="40" name="PlaceHolder 6"/>
          <p:cNvSpPr>
            <a:spLocks noGrp="1"/>
          </p:cNvSpPr>
          <p:nvPr>
            <p:ph type="body"/>
          </p:nvPr>
        </p:nvSpPr>
        <p:spPr>
          <a:xfrm>
            <a:off x="5524920" y="3081240"/>
            <a:ext cx="1112760" cy="858240"/>
          </a:xfrm>
          <a:prstGeom prst="rect">
            <a:avLst/>
          </a:prstGeom>
        </p:spPr>
        <p:txBody>
          <a:bodyPr lIns="0" tIns="0" rIns="0" bIns="0">
            <a:normAutofit/>
          </a:bodyPr>
          <a:lstStyle/>
          <a:p>
            <a:endParaRPr lang="sv-SE" sz="1400" b="0" strike="noStrike" spc="-1">
              <a:solidFill>
                <a:srgbClr val="575756"/>
              </a:solidFill>
              <a:latin typeface="Arial"/>
            </a:endParaRPr>
          </a:p>
        </p:txBody>
      </p:sp>
      <p:sp>
        <p:nvSpPr>
          <p:cNvPr id="41" name="PlaceHolder 7"/>
          <p:cNvSpPr>
            <a:spLocks noGrp="1"/>
          </p:cNvSpPr>
          <p:nvPr>
            <p:ph type="body"/>
          </p:nvPr>
        </p:nvSpPr>
        <p:spPr>
          <a:xfrm>
            <a:off x="6693480" y="3081240"/>
            <a:ext cx="1112760" cy="858240"/>
          </a:xfrm>
          <a:prstGeom prst="rect">
            <a:avLst/>
          </a:prstGeom>
        </p:spPr>
        <p:txBody>
          <a:bodyPr lIns="0" tIns="0" rIns="0" bIns="0">
            <a:normAutofit/>
          </a:bodyPr>
          <a:lstStyle/>
          <a:p>
            <a:endParaRPr lang="sv-SE" sz="1400" b="0" strike="noStrike" spc="-1">
              <a:solidFill>
                <a:srgbClr val="575756"/>
              </a:solidFill>
              <a:latin typeface="Arial"/>
            </a:endParaRPr>
          </a:p>
        </p:txBody>
      </p:sp>
    </p:spTree>
    <p:extLst>
      <p:ext uri="{BB962C8B-B14F-4D97-AF65-F5344CB8AC3E}">
        <p14:creationId xmlns:p14="http://schemas.microsoft.com/office/powerpoint/2010/main" val="25387937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tart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ubrik 1"/>
          <p:cNvSpPr>
            <a:spLocks noGrp="1"/>
          </p:cNvSpPr>
          <p:nvPr>
            <p:ph type="ctrTitle" hasCustomPrompt="1"/>
          </p:nvPr>
        </p:nvSpPr>
        <p:spPr>
          <a:xfrm>
            <a:off x="467543" y="2608129"/>
            <a:ext cx="3456385" cy="1984830"/>
          </a:xfrm>
          <a:prstGeom prst="rect">
            <a:avLst/>
          </a:prstGeom>
        </p:spPr>
        <p:txBody>
          <a:bodyPr wrap="none" lIns="0" tIns="0" rIns="0" bIns="0" anchor="t">
            <a:noAutofit/>
          </a:bodyPr>
          <a:lstStyle>
            <a:lvl1pPr algn="l">
              <a:defRPr sz="3500">
                <a:solidFill>
                  <a:schemeClr val="accent1"/>
                </a:solidFill>
              </a:defRPr>
            </a:lvl1pPr>
          </a:lstStyle>
          <a:p>
            <a:r>
              <a:rPr lang="sv-SE" dirty="0"/>
              <a:t>Presentation</a:t>
            </a:r>
            <a:br>
              <a:rPr lang="sv-SE" dirty="0"/>
            </a:br>
            <a:r>
              <a:rPr lang="sv-SE" dirty="0" err="1"/>
              <a:t>name</a:t>
            </a:r>
            <a:endParaRPr lang="en-US" dirty="0"/>
          </a:p>
        </p:txBody>
      </p:sp>
      <p:sp>
        <p:nvSpPr>
          <p:cNvPr id="11" name="Platshållare för text 2"/>
          <p:cNvSpPr>
            <a:spLocks noGrp="1"/>
          </p:cNvSpPr>
          <p:nvPr>
            <p:ph type="body" idx="1" hasCustomPrompt="1"/>
          </p:nvPr>
        </p:nvSpPr>
        <p:spPr>
          <a:xfrm>
            <a:off x="486000" y="2016000"/>
            <a:ext cx="3437928" cy="576064"/>
          </a:xfrm>
          <a:prstGeom prst="rect">
            <a:avLst/>
          </a:prstGeom>
        </p:spPr>
        <p:txBody>
          <a:bodyPr anchor="b"/>
          <a:lstStyle>
            <a:lvl1pPr marL="0" indent="0">
              <a:buNone/>
              <a:defRPr sz="1400" b="1" cap="all" spc="100" baseline="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i-FI" dirty="0"/>
              <a:t>MONTH XX, 2018 CUSTOMER NAME</a:t>
            </a:r>
            <a:endParaRPr lang="en-FI" dirty="0"/>
          </a:p>
        </p:txBody>
      </p:sp>
      <p:sp>
        <p:nvSpPr>
          <p:cNvPr id="3" name="Platshållare för text 2"/>
          <p:cNvSpPr>
            <a:spLocks noGrp="1"/>
          </p:cNvSpPr>
          <p:nvPr>
            <p:ph type="body" sz="quarter" idx="10" hasCustomPrompt="1"/>
          </p:nvPr>
        </p:nvSpPr>
        <p:spPr>
          <a:xfrm>
            <a:off x="476658" y="4811598"/>
            <a:ext cx="3310163" cy="191611"/>
          </a:xfrm>
        </p:spPr>
        <p:txBody>
          <a:bodyPr anchor="b"/>
          <a:lstStyle>
            <a:lvl1pPr>
              <a:defRPr sz="800" baseline="0"/>
            </a:lvl1pPr>
            <a:lvl2pPr>
              <a:defRPr sz="800"/>
            </a:lvl2pPr>
            <a:lvl3pPr>
              <a:defRPr sz="800"/>
            </a:lvl3pPr>
            <a:lvl4pPr>
              <a:defRPr sz="800"/>
            </a:lvl4pPr>
            <a:lvl5pPr>
              <a:defRPr sz="800"/>
            </a:lvl5pPr>
          </a:lstStyle>
          <a:p>
            <a:pPr lvl="0"/>
            <a:r>
              <a:rPr lang="sv-SE" dirty="0" err="1"/>
              <a:t>Publicity</a:t>
            </a:r>
            <a:r>
              <a:rPr lang="sv-SE" dirty="0"/>
              <a:t>: </a:t>
            </a:r>
            <a:r>
              <a:rPr lang="sv-SE" dirty="0" err="1"/>
              <a:t>Open</a:t>
            </a:r>
            <a:r>
              <a:rPr lang="sv-SE" dirty="0"/>
              <a:t> / </a:t>
            </a:r>
            <a:r>
              <a:rPr lang="sv-SE" dirty="0" err="1"/>
              <a:t>Internal</a:t>
            </a:r>
            <a:r>
              <a:rPr lang="sv-SE" dirty="0"/>
              <a:t> / </a:t>
            </a:r>
            <a:r>
              <a:rPr lang="sv-SE" dirty="0" err="1"/>
              <a:t>Confidential</a:t>
            </a:r>
            <a:r>
              <a:rPr lang="sv-SE" dirty="0"/>
              <a:t> / </a:t>
            </a:r>
            <a:r>
              <a:rPr lang="sv-SE" dirty="0" err="1"/>
              <a:t>Secret</a:t>
            </a:r>
            <a:endParaRPr lang="en-US" dirty="0"/>
          </a:p>
        </p:txBody>
      </p:sp>
      <p:pic>
        <p:nvPicPr>
          <p:cNvPr id="12" name="Picture 11">
            <a:extLst>
              <a:ext uri="{FF2B5EF4-FFF2-40B4-BE49-F238E27FC236}">
                <a16:creationId xmlns:a16="http://schemas.microsoft.com/office/drawing/2014/main" id="{63DAA0DA-1D09-BD4B-B181-B7A1AF7760D2}"/>
              </a:ext>
            </a:extLst>
          </p:cNvPr>
          <p:cNvPicPr>
            <a:picLocks noChangeAspect="1"/>
          </p:cNvPicPr>
          <p:nvPr userDrawn="1"/>
        </p:nvPicPr>
        <p:blipFill>
          <a:blip r:embed="rId3"/>
          <a:stretch>
            <a:fillRect/>
          </a:stretch>
        </p:blipFill>
        <p:spPr>
          <a:xfrm>
            <a:off x="6111369" y="177375"/>
            <a:ext cx="2882900" cy="1079500"/>
          </a:xfrm>
          <a:prstGeom prst="rect">
            <a:avLst/>
          </a:prstGeom>
        </p:spPr>
      </p:pic>
      <p:pic>
        <p:nvPicPr>
          <p:cNvPr id="10" name="Bildobjekt 11">
            <a:extLst>
              <a:ext uri="{FF2B5EF4-FFF2-40B4-BE49-F238E27FC236}">
                <a16:creationId xmlns:a16="http://schemas.microsoft.com/office/drawing/2014/main" id="{DEE2E5FF-E7BF-4FB0-88DE-5709EB7BCBA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75192" y="4592959"/>
            <a:ext cx="402427" cy="402427"/>
          </a:xfrm>
          <a:prstGeom prst="rect">
            <a:avLst/>
          </a:prstGeom>
        </p:spPr>
      </p:pic>
    </p:spTree>
    <p:extLst>
      <p:ext uri="{BB962C8B-B14F-4D97-AF65-F5344CB8AC3E}">
        <p14:creationId xmlns:p14="http://schemas.microsoft.com/office/powerpoint/2010/main" val="497604328"/>
      </p:ext>
    </p:extLst>
  </p:cSld>
  <p:clrMapOvr>
    <a:masterClrMapping/>
  </p:clrMapOvr>
  <p:hf sldNum="0" hdr="0" ftr="0" dt="0"/>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1"/>
      </p:bgRef>
    </p:bg>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803741" y="663388"/>
            <a:ext cx="1968059" cy="396194"/>
          </a:xfrm>
        </p:spPr>
        <p:txBody>
          <a:bodyPr anchor="t"/>
          <a:lstStyle>
            <a:lvl1pPr algn="r">
              <a:defRPr>
                <a:solidFill>
                  <a:schemeClr val="bg2"/>
                </a:solidFill>
              </a:defRPr>
            </a:lvl1pPr>
          </a:lstStyle>
          <a:p>
            <a:r>
              <a:rPr lang="sv-SE" dirty="0"/>
              <a:t>AGENDA</a:t>
            </a:r>
            <a:endParaRPr lang="en-US" dirty="0"/>
          </a:p>
        </p:txBody>
      </p:sp>
      <p:sp>
        <p:nvSpPr>
          <p:cNvPr id="6" name="Platshållare för innehåll 2"/>
          <p:cNvSpPr>
            <a:spLocks noGrp="1"/>
          </p:cNvSpPr>
          <p:nvPr>
            <p:ph idx="1" hasCustomPrompt="1"/>
          </p:nvPr>
        </p:nvSpPr>
        <p:spPr>
          <a:xfrm>
            <a:off x="3131840" y="699542"/>
            <a:ext cx="5328592" cy="3744416"/>
          </a:xfrm>
          <a:prstGeom prst="rect">
            <a:avLst/>
          </a:prstGeom>
        </p:spPr>
        <p:txBody>
          <a:bodyPr/>
          <a:lstStyle>
            <a:lvl1pPr marL="342900" indent="-342900">
              <a:lnSpc>
                <a:spcPct val="100000"/>
              </a:lnSpc>
              <a:spcBef>
                <a:spcPts val="1200"/>
              </a:spcBef>
              <a:buFont typeface="+mj-lt"/>
              <a:buAutoNum type="arabicPeriod"/>
              <a:defRPr sz="1600" cap="all" spc="200" baseline="0">
                <a:solidFill>
                  <a:schemeClr val="accent1"/>
                </a:solidFill>
              </a:defRPr>
            </a:lvl1pPr>
            <a:lvl2pPr marL="361950" indent="0">
              <a:lnSpc>
                <a:spcPct val="100000"/>
              </a:lnSpc>
              <a:spcBef>
                <a:spcPts val="300"/>
              </a:spcBef>
              <a:buNone/>
              <a:defRPr sz="1200">
                <a:solidFill>
                  <a:schemeClr val="tx1"/>
                </a:solidFill>
              </a:defRPr>
            </a:lvl2pPr>
            <a:lvl3pPr marL="446088" indent="-84138">
              <a:buClr>
                <a:schemeClr val="bg2"/>
              </a:buClr>
              <a:buFont typeface="Arial" panose="020B0604020202020204" pitchFamily="34" charset="0"/>
              <a:buChar char="•"/>
              <a:defRPr sz="900">
                <a:solidFill>
                  <a:schemeClr val="tx1"/>
                </a:solidFill>
              </a:defRPr>
            </a:lvl3pPr>
            <a:lvl4pPr marL="446088" indent="-84138">
              <a:buClr>
                <a:schemeClr val="bg2"/>
              </a:buClr>
              <a:buFont typeface="Arial" panose="020B0604020202020204" pitchFamily="34" charset="0"/>
              <a:buChar char="•"/>
              <a:defRPr sz="900">
                <a:solidFill>
                  <a:schemeClr val="tx1"/>
                </a:solidFill>
              </a:defRPr>
            </a:lvl4pPr>
            <a:lvl5pPr marL="446088" indent="-84138">
              <a:buClr>
                <a:schemeClr val="bg2"/>
              </a:buClr>
              <a:buFont typeface="Arial" panose="020B0604020202020204" pitchFamily="34" charset="0"/>
              <a:buChar char="•"/>
              <a:defRPr sz="900">
                <a:solidFill>
                  <a:schemeClr val="tx1"/>
                </a:solidFill>
              </a:defRPr>
            </a:lvl5pPr>
          </a:lstStyle>
          <a:p>
            <a:r>
              <a:rPr lang="en-US" dirty="0"/>
              <a:t>Agenda point</a:t>
            </a:r>
          </a:p>
          <a:p>
            <a:pPr lvl="1"/>
            <a:r>
              <a:rPr lang="en-US" dirty="0"/>
              <a:t>Short description of agenda point</a:t>
            </a:r>
          </a:p>
          <a:p>
            <a:r>
              <a:rPr lang="en-US" dirty="0"/>
              <a:t>Agenda point</a:t>
            </a:r>
          </a:p>
          <a:p>
            <a:pPr lvl="1"/>
            <a:r>
              <a:rPr lang="en-US" dirty="0"/>
              <a:t>Short description of agenda point</a:t>
            </a:r>
          </a:p>
          <a:p>
            <a:r>
              <a:rPr lang="en-US" dirty="0"/>
              <a:t>Agenda point</a:t>
            </a:r>
          </a:p>
          <a:p>
            <a:pPr lvl="1"/>
            <a:r>
              <a:rPr lang="en-US" dirty="0"/>
              <a:t>Short description of agenda point</a:t>
            </a:r>
          </a:p>
          <a:p>
            <a:r>
              <a:rPr lang="en-US" dirty="0"/>
              <a:t>Agenda point</a:t>
            </a:r>
          </a:p>
          <a:p>
            <a:r>
              <a:rPr lang="en-US" dirty="0"/>
              <a:t>Agenda point</a:t>
            </a:r>
          </a:p>
          <a:p>
            <a:r>
              <a:rPr lang="en-US" dirty="0"/>
              <a:t>Agenda point</a:t>
            </a:r>
          </a:p>
          <a:p>
            <a:pPr lvl="1"/>
            <a:r>
              <a:rPr lang="en-US" dirty="0"/>
              <a:t>Short description of agenda point</a:t>
            </a:r>
          </a:p>
          <a:p>
            <a:r>
              <a:rPr lang="en-US" dirty="0"/>
              <a:t>Agenda point</a:t>
            </a:r>
          </a:p>
          <a:p>
            <a:endParaRPr lang="en-US" dirty="0"/>
          </a:p>
          <a:p>
            <a:pPr marL="0" indent="0">
              <a:buNone/>
            </a:pPr>
            <a:endParaRPr lang="en-US" dirty="0"/>
          </a:p>
          <a:p>
            <a:pPr lvl="1"/>
            <a:endParaRPr lang="en-US" dirty="0"/>
          </a:p>
        </p:txBody>
      </p:sp>
    </p:spTree>
    <p:extLst>
      <p:ext uri="{BB962C8B-B14F-4D97-AF65-F5344CB8AC3E}">
        <p14:creationId xmlns:p14="http://schemas.microsoft.com/office/powerpoint/2010/main" val="70612717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ig image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ubrik 1"/>
          <p:cNvSpPr>
            <a:spLocks noGrp="1"/>
          </p:cNvSpPr>
          <p:nvPr>
            <p:ph type="ctrTitle" hasCustomPrompt="1"/>
          </p:nvPr>
        </p:nvSpPr>
        <p:spPr>
          <a:xfrm>
            <a:off x="935596" y="1676400"/>
            <a:ext cx="7272808" cy="1790700"/>
          </a:xfrm>
          <a:prstGeom prst="rect">
            <a:avLst/>
          </a:prstGeom>
        </p:spPr>
        <p:txBody>
          <a:bodyPr lIns="0" tIns="0" rIns="0" bIns="0" anchor="ctr">
            <a:noAutofit/>
          </a:bodyPr>
          <a:lstStyle>
            <a:lvl1pPr algn="l">
              <a:defRPr sz="3200" b="1" kern="3200" spc="100" baseline="0">
                <a:solidFill>
                  <a:schemeClr val="bg1"/>
                </a:solidFill>
              </a:defRPr>
            </a:lvl1pPr>
          </a:lstStyle>
          <a:p>
            <a:r>
              <a:rPr lang="en-US" dirty="0"/>
              <a:t>A page with a headline and a placeholder for a big image</a:t>
            </a:r>
          </a:p>
        </p:txBody>
      </p:sp>
      <p:pic>
        <p:nvPicPr>
          <p:cNvPr id="6" name="Bildobjekt 11">
            <a:extLst>
              <a:ext uri="{FF2B5EF4-FFF2-40B4-BE49-F238E27FC236}">
                <a16:creationId xmlns:a16="http://schemas.microsoft.com/office/drawing/2014/main" id="{31885CB0-468C-4B7E-9C6B-052E60D765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75192" y="4592959"/>
            <a:ext cx="402427" cy="402427"/>
          </a:xfrm>
          <a:prstGeom prst="rect">
            <a:avLst/>
          </a:prstGeom>
        </p:spPr>
      </p:pic>
    </p:spTree>
    <p:extLst>
      <p:ext uri="{BB962C8B-B14F-4D97-AF65-F5344CB8AC3E}">
        <p14:creationId xmlns:p14="http://schemas.microsoft.com/office/powerpoint/2010/main" val="25046957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image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ubrik 1"/>
          <p:cNvSpPr>
            <a:spLocks noGrp="1"/>
          </p:cNvSpPr>
          <p:nvPr>
            <p:ph type="ctrTitle" hasCustomPrompt="1"/>
          </p:nvPr>
        </p:nvSpPr>
        <p:spPr>
          <a:xfrm>
            <a:off x="935596" y="1676400"/>
            <a:ext cx="7272808" cy="1790700"/>
          </a:xfrm>
          <a:prstGeom prst="rect">
            <a:avLst/>
          </a:prstGeom>
        </p:spPr>
        <p:txBody>
          <a:bodyPr lIns="0" tIns="0" rIns="0" bIns="0" anchor="ctr">
            <a:noAutofit/>
          </a:bodyPr>
          <a:lstStyle>
            <a:lvl1pPr algn="l">
              <a:defRPr sz="3200" b="1" kern="3200" spc="100" baseline="0">
                <a:solidFill>
                  <a:schemeClr val="bg1"/>
                </a:solidFill>
              </a:defRPr>
            </a:lvl1pPr>
          </a:lstStyle>
          <a:p>
            <a:r>
              <a:rPr lang="en-US" dirty="0"/>
              <a:t>A page with a headline and a placeholder for a big image</a:t>
            </a:r>
          </a:p>
        </p:txBody>
      </p:sp>
      <p:pic>
        <p:nvPicPr>
          <p:cNvPr id="7" name="Bildobjekt 11">
            <a:extLst>
              <a:ext uri="{FF2B5EF4-FFF2-40B4-BE49-F238E27FC236}">
                <a16:creationId xmlns:a16="http://schemas.microsoft.com/office/drawing/2014/main" id="{89999CA9-CD81-433C-82E7-D4AEB972A97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75192" y="4592959"/>
            <a:ext cx="402427" cy="402427"/>
          </a:xfrm>
          <a:prstGeom prst="rect">
            <a:avLst/>
          </a:prstGeom>
        </p:spPr>
      </p:pic>
    </p:spTree>
    <p:extLst>
      <p:ext uri="{BB962C8B-B14F-4D97-AF65-F5344CB8AC3E}">
        <p14:creationId xmlns:p14="http://schemas.microsoft.com/office/powerpoint/2010/main" val="2736268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page">
    <p:bg>
      <p:bgRef idx="1001">
        <a:schemeClr val="bg2"/>
      </p:bgRef>
    </p:bg>
    <p:spTree>
      <p:nvGrpSpPr>
        <p:cNvPr id="1" name=""/>
        <p:cNvGrpSpPr/>
        <p:nvPr/>
      </p:nvGrpSpPr>
      <p:grpSpPr>
        <a:xfrm>
          <a:off x="0" y="0"/>
          <a:ext cx="0" cy="0"/>
          <a:chOff x="0" y="0"/>
          <a:chExt cx="0" cy="0"/>
        </a:xfrm>
      </p:grpSpPr>
      <p:sp>
        <p:nvSpPr>
          <p:cNvPr id="9" name="Rubrik 1"/>
          <p:cNvSpPr>
            <a:spLocks noGrp="1"/>
          </p:cNvSpPr>
          <p:nvPr>
            <p:ph type="ctrTitle" hasCustomPrompt="1"/>
          </p:nvPr>
        </p:nvSpPr>
        <p:spPr>
          <a:xfrm>
            <a:off x="467544" y="833669"/>
            <a:ext cx="8208912" cy="3538281"/>
          </a:xfrm>
          <a:prstGeom prst="rect">
            <a:avLst/>
          </a:prstGeom>
        </p:spPr>
        <p:txBody>
          <a:bodyPr lIns="0" tIns="0" rIns="0" bIns="0" anchor="t">
            <a:noAutofit/>
          </a:bodyPr>
          <a:lstStyle>
            <a:lvl1pPr algn="l">
              <a:defRPr sz="3200">
                <a:solidFill>
                  <a:schemeClr val="tx1"/>
                </a:solidFill>
              </a:defRPr>
            </a:lvl1pPr>
          </a:lstStyle>
          <a:p>
            <a:r>
              <a:rPr lang="sv-SE" dirty="0"/>
              <a:t>Klicka här för </a:t>
            </a:r>
            <a:br>
              <a:rPr lang="sv-SE" dirty="0"/>
            </a:br>
            <a:r>
              <a:rPr lang="sv-SE" dirty="0"/>
              <a:t>att ändra format</a:t>
            </a:r>
            <a:endParaRPr lang="en-US" dirty="0"/>
          </a:p>
        </p:txBody>
      </p:sp>
      <p:sp>
        <p:nvSpPr>
          <p:cNvPr id="3" name="Platshållare för text 2"/>
          <p:cNvSpPr>
            <a:spLocks noGrp="1"/>
          </p:cNvSpPr>
          <p:nvPr>
            <p:ph type="body" idx="1"/>
          </p:nvPr>
        </p:nvSpPr>
        <p:spPr>
          <a:xfrm>
            <a:off x="469973" y="353149"/>
            <a:ext cx="4102027" cy="422158"/>
          </a:xfrm>
          <a:prstGeom prst="rect">
            <a:avLst/>
          </a:prstGeom>
        </p:spPr>
        <p:txBody>
          <a:bodyPr anchor="b"/>
          <a:lstStyle>
            <a:lvl1pPr marL="0" indent="0">
              <a:buNone/>
              <a:defRPr sz="1280" b="1" cap="all" spc="100"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dirty="0"/>
              <a:t>Klicka här för att ändra format på bakgrundstexten</a:t>
            </a:r>
          </a:p>
        </p:txBody>
      </p:sp>
    </p:spTree>
    <p:extLst>
      <p:ext uri="{BB962C8B-B14F-4D97-AF65-F5344CB8AC3E}">
        <p14:creationId xmlns:p14="http://schemas.microsoft.com/office/powerpoint/2010/main" val="3470902457"/>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image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ubrik 1"/>
          <p:cNvSpPr>
            <a:spLocks noGrp="1"/>
          </p:cNvSpPr>
          <p:nvPr>
            <p:ph type="ctrTitle" hasCustomPrompt="1"/>
          </p:nvPr>
        </p:nvSpPr>
        <p:spPr>
          <a:xfrm>
            <a:off x="935596" y="1676400"/>
            <a:ext cx="7272808" cy="1790700"/>
          </a:xfrm>
          <a:prstGeom prst="rect">
            <a:avLst/>
          </a:prstGeom>
        </p:spPr>
        <p:txBody>
          <a:bodyPr lIns="0" tIns="0" rIns="0" bIns="0" anchor="ctr">
            <a:noAutofit/>
          </a:bodyPr>
          <a:lstStyle>
            <a:lvl1pPr algn="l">
              <a:defRPr sz="3200" b="1" kern="3200" spc="100" baseline="0">
                <a:solidFill>
                  <a:schemeClr val="bg1"/>
                </a:solidFill>
              </a:defRPr>
            </a:lvl1pPr>
          </a:lstStyle>
          <a:p>
            <a:r>
              <a:rPr lang="en-US" dirty="0"/>
              <a:t>A page with a headline and a placeholder for a big image</a:t>
            </a:r>
          </a:p>
        </p:txBody>
      </p:sp>
      <p:pic>
        <p:nvPicPr>
          <p:cNvPr id="6" name="Bildobjekt 11">
            <a:extLst>
              <a:ext uri="{FF2B5EF4-FFF2-40B4-BE49-F238E27FC236}">
                <a16:creationId xmlns:a16="http://schemas.microsoft.com/office/drawing/2014/main" id="{9527C40F-88E5-4BA4-ACC5-C2370762881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75192" y="4592959"/>
            <a:ext cx="402427" cy="402427"/>
          </a:xfrm>
          <a:prstGeom prst="rect">
            <a:avLst/>
          </a:prstGeom>
        </p:spPr>
      </p:pic>
    </p:spTree>
    <p:extLst>
      <p:ext uri="{BB962C8B-B14F-4D97-AF65-F5344CB8AC3E}">
        <p14:creationId xmlns:p14="http://schemas.microsoft.com/office/powerpoint/2010/main" val="155309411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ig image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ubrik 1"/>
          <p:cNvSpPr>
            <a:spLocks noGrp="1"/>
          </p:cNvSpPr>
          <p:nvPr>
            <p:ph type="ctrTitle" hasCustomPrompt="1"/>
          </p:nvPr>
        </p:nvSpPr>
        <p:spPr>
          <a:xfrm>
            <a:off x="935596" y="1676400"/>
            <a:ext cx="7272808" cy="1790700"/>
          </a:xfrm>
          <a:prstGeom prst="rect">
            <a:avLst/>
          </a:prstGeom>
        </p:spPr>
        <p:txBody>
          <a:bodyPr lIns="0" tIns="0" rIns="0" bIns="0" anchor="ctr">
            <a:noAutofit/>
          </a:bodyPr>
          <a:lstStyle>
            <a:lvl1pPr algn="l">
              <a:defRPr sz="3200" b="1" kern="3200" spc="100" baseline="0">
                <a:solidFill>
                  <a:schemeClr val="bg1"/>
                </a:solidFill>
              </a:defRPr>
            </a:lvl1pPr>
          </a:lstStyle>
          <a:p>
            <a:r>
              <a:rPr lang="en-US" dirty="0"/>
              <a:t>A page with a headline and a placeholder for a big image</a:t>
            </a:r>
          </a:p>
        </p:txBody>
      </p:sp>
      <p:pic>
        <p:nvPicPr>
          <p:cNvPr id="7" name="Bildobjekt 11">
            <a:extLst>
              <a:ext uri="{FF2B5EF4-FFF2-40B4-BE49-F238E27FC236}">
                <a16:creationId xmlns:a16="http://schemas.microsoft.com/office/drawing/2014/main" id="{F519D441-B1A5-45B3-9707-4B2318325F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75192" y="4592959"/>
            <a:ext cx="402427" cy="402427"/>
          </a:xfrm>
          <a:prstGeom prst="rect">
            <a:avLst/>
          </a:prstGeom>
        </p:spPr>
      </p:pic>
    </p:spTree>
    <p:extLst>
      <p:ext uri="{BB962C8B-B14F-4D97-AF65-F5344CB8AC3E}">
        <p14:creationId xmlns:p14="http://schemas.microsoft.com/office/powerpoint/2010/main" val="19060588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Multiple boxes blue">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1D499E01-670D-D049-B826-54D73E44CA04}"/>
              </a:ext>
            </a:extLst>
          </p:cNvPr>
          <p:cNvSpPr/>
          <p:nvPr userDrawn="1"/>
        </p:nvSpPr>
        <p:spPr>
          <a:xfrm>
            <a:off x="472573" y="471790"/>
            <a:ext cx="4017364" cy="188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35" name="Rectangle 34">
            <a:extLst>
              <a:ext uri="{FF2B5EF4-FFF2-40B4-BE49-F238E27FC236}">
                <a16:creationId xmlns:a16="http://schemas.microsoft.com/office/drawing/2014/main" id="{5B42352A-B814-6E4A-BC43-B2E5949D2506}"/>
              </a:ext>
            </a:extLst>
          </p:cNvPr>
          <p:cNvSpPr/>
          <p:nvPr userDrawn="1"/>
        </p:nvSpPr>
        <p:spPr>
          <a:xfrm>
            <a:off x="472573" y="2541077"/>
            <a:ext cx="4017364" cy="188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36" name="Rectangle 35">
            <a:extLst>
              <a:ext uri="{FF2B5EF4-FFF2-40B4-BE49-F238E27FC236}">
                <a16:creationId xmlns:a16="http://schemas.microsoft.com/office/drawing/2014/main" id="{64F6DB94-1783-4046-B260-81E7BDB862B7}"/>
              </a:ext>
            </a:extLst>
          </p:cNvPr>
          <p:cNvSpPr/>
          <p:nvPr userDrawn="1"/>
        </p:nvSpPr>
        <p:spPr>
          <a:xfrm>
            <a:off x="4654829" y="2541077"/>
            <a:ext cx="4017364" cy="188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9" name="Content Placeholder 7">
            <a:extLst>
              <a:ext uri="{FF2B5EF4-FFF2-40B4-BE49-F238E27FC236}">
                <a16:creationId xmlns:a16="http://schemas.microsoft.com/office/drawing/2014/main" id="{452F2772-AED4-4238-94F8-24F2819AB7FA}"/>
              </a:ext>
            </a:extLst>
          </p:cNvPr>
          <p:cNvSpPr>
            <a:spLocks noGrp="1"/>
          </p:cNvSpPr>
          <p:nvPr>
            <p:ph sz="quarter" idx="11" hasCustomPrompt="1"/>
          </p:nvPr>
        </p:nvSpPr>
        <p:spPr>
          <a:xfrm>
            <a:off x="724572" y="723789"/>
            <a:ext cx="3513366" cy="1384184"/>
          </a:xfrm>
        </p:spPr>
        <p:txBody>
          <a:bodyPr/>
          <a:lstStyle>
            <a:lvl1pPr>
              <a:defRPr>
                <a:solidFill>
                  <a:schemeClr val="bg1"/>
                </a:solidFill>
              </a:defRPr>
            </a:lvl1pPr>
          </a:lstStyle>
          <a:p>
            <a:pPr lvl="0"/>
            <a:r>
              <a:rPr lang="fi-FI" dirty="0" err="1"/>
              <a:t>Click</a:t>
            </a:r>
            <a:r>
              <a:rPr lang="fi-FI" dirty="0"/>
              <a:t> to </a:t>
            </a:r>
            <a:r>
              <a:rPr lang="fi-FI" dirty="0" err="1"/>
              <a:t>add</a:t>
            </a:r>
            <a:r>
              <a:rPr lang="fi-FI" dirty="0"/>
              <a:t> </a:t>
            </a:r>
            <a:r>
              <a:rPr lang="fi-FI" dirty="0" err="1"/>
              <a:t>text</a:t>
            </a:r>
            <a:endParaRPr lang="en-FI" dirty="0"/>
          </a:p>
        </p:txBody>
      </p:sp>
      <p:pic>
        <p:nvPicPr>
          <p:cNvPr id="20" name="Bildobjekt 11">
            <a:extLst>
              <a:ext uri="{FF2B5EF4-FFF2-40B4-BE49-F238E27FC236}">
                <a16:creationId xmlns:a16="http://schemas.microsoft.com/office/drawing/2014/main" id="{B87FAEB5-5D3A-9A44-BB6E-ACB9AFC94B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75192" y="4592959"/>
            <a:ext cx="402427" cy="402427"/>
          </a:xfrm>
          <a:prstGeom prst="rect">
            <a:avLst/>
          </a:prstGeom>
        </p:spPr>
      </p:pic>
      <p:sp>
        <p:nvSpPr>
          <p:cNvPr id="38" name="Rectangle 37">
            <a:extLst>
              <a:ext uri="{FF2B5EF4-FFF2-40B4-BE49-F238E27FC236}">
                <a16:creationId xmlns:a16="http://schemas.microsoft.com/office/drawing/2014/main" id="{E1B72F1C-F1A8-504F-AC18-7520953C707F}"/>
              </a:ext>
            </a:extLst>
          </p:cNvPr>
          <p:cNvSpPr/>
          <p:nvPr userDrawn="1"/>
        </p:nvSpPr>
        <p:spPr>
          <a:xfrm>
            <a:off x="4654829" y="471790"/>
            <a:ext cx="4017364" cy="188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41" name="Content Placeholder 7">
            <a:extLst>
              <a:ext uri="{FF2B5EF4-FFF2-40B4-BE49-F238E27FC236}">
                <a16:creationId xmlns:a16="http://schemas.microsoft.com/office/drawing/2014/main" id="{A9500456-9D08-824A-BEE1-7317AD0F4778}"/>
              </a:ext>
            </a:extLst>
          </p:cNvPr>
          <p:cNvSpPr>
            <a:spLocks noGrp="1"/>
          </p:cNvSpPr>
          <p:nvPr>
            <p:ph sz="quarter" idx="15" hasCustomPrompt="1"/>
          </p:nvPr>
        </p:nvSpPr>
        <p:spPr>
          <a:xfrm>
            <a:off x="4906828" y="723789"/>
            <a:ext cx="3513366" cy="1384184"/>
          </a:xfrm>
        </p:spPr>
        <p:txBody>
          <a:bodyPr/>
          <a:lstStyle>
            <a:lvl1pPr marL="0" marR="0" indent="0" algn="l" defTabSz="914400" rtl="0" eaLnBrk="1" fontAlgn="auto" latinLnBrk="0" hangingPunct="1">
              <a:lnSpc>
                <a:spcPct val="120000"/>
              </a:lnSpc>
              <a:spcBef>
                <a:spcPts val="1500"/>
              </a:spcBef>
              <a:spcAft>
                <a:spcPts val="0"/>
              </a:spcAft>
              <a:buClrTx/>
              <a:buSzTx/>
              <a:buFont typeface="Arial" panose="020B0604020202020204" pitchFamily="34" charset="0"/>
              <a:buNone/>
              <a:tabLst/>
              <a:defRPr>
                <a:solidFill>
                  <a:schemeClr val="bg1"/>
                </a:solidFill>
              </a:defRPr>
            </a:lvl1pPr>
          </a:lstStyle>
          <a:p>
            <a:pPr lvl="0"/>
            <a:r>
              <a:rPr lang="fi-FI" dirty="0" err="1"/>
              <a:t>Click</a:t>
            </a:r>
            <a:r>
              <a:rPr lang="fi-FI" dirty="0"/>
              <a:t> to </a:t>
            </a:r>
            <a:r>
              <a:rPr lang="fi-FI" dirty="0" err="1"/>
              <a:t>add</a:t>
            </a:r>
            <a:r>
              <a:rPr lang="fi-FI" dirty="0"/>
              <a:t> </a:t>
            </a:r>
            <a:r>
              <a:rPr lang="fi-FI" dirty="0" err="1"/>
              <a:t>text</a:t>
            </a:r>
            <a:endParaRPr lang="en-FI" dirty="0"/>
          </a:p>
        </p:txBody>
      </p:sp>
      <p:sp>
        <p:nvSpPr>
          <p:cNvPr id="42" name="Content Placeholder 7">
            <a:extLst>
              <a:ext uri="{FF2B5EF4-FFF2-40B4-BE49-F238E27FC236}">
                <a16:creationId xmlns:a16="http://schemas.microsoft.com/office/drawing/2014/main" id="{0572D118-7E8A-D549-A22F-834F01C10FEF}"/>
              </a:ext>
            </a:extLst>
          </p:cNvPr>
          <p:cNvSpPr>
            <a:spLocks noGrp="1"/>
          </p:cNvSpPr>
          <p:nvPr>
            <p:ph sz="quarter" idx="16" hasCustomPrompt="1"/>
          </p:nvPr>
        </p:nvSpPr>
        <p:spPr>
          <a:xfrm>
            <a:off x="724572" y="2793076"/>
            <a:ext cx="3513366" cy="1384184"/>
          </a:xfrm>
        </p:spPr>
        <p:txBody>
          <a:bodyPr/>
          <a:lstStyle>
            <a:lvl1pPr marL="0" marR="0" indent="0" algn="l" defTabSz="914400" rtl="0" eaLnBrk="1" fontAlgn="auto" latinLnBrk="0" hangingPunct="1">
              <a:lnSpc>
                <a:spcPct val="120000"/>
              </a:lnSpc>
              <a:spcBef>
                <a:spcPts val="1500"/>
              </a:spcBef>
              <a:spcAft>
                <a:spcPts val="0"/>
              </a:spcAft>
              <a:buClrTx/>
              <a:buSzTx/>
              <a:buFont typeface="Arial" panose="020B0604020202020204" pitchFamily="34" charset="0"/>
              <a:buNone/>
              <a:tabLst/>
              <a:defRPr>
                <a:solidFill>
                  <a:schemeClr val="bg1"/>
                </a:solidFill>
              </a:defRPr>
            </a:lvl1pPr>
          </a:lstStyle>
          <a:p>
            <a:pPr lvl="0"/>
            <a:r>
              <a:rPr lang="fi-FI" dirty="0" err="1"/>
              <a:t>Click</a:t>
            </a:r>
            <a:r>
              <a:rPr lang="fi-FI" dirty="0"/>
              <a:t> to </a:t>
            </a:r>
            <a:r>
              <a:rPr lang="fi-FI" dirty="0" err="1"/>
              <a:t>add</a:t>
            </a:r>
            <a:r>
              <a:rPr lang="fi-FI" dirty="0"/>
              <a:t> </a:t>
            </a:r>
            <a:r>
              <a:rPr lang="fi-FI" dirty="0" err="1"/>
              <a:t>text</a:t>
            </a:r>
            <a:endParaRPr lang="en-FI" dirty="0"/>
          </a:p>
        </p:txBody>
      </p:sp>
      <p:sp>
        <p:nvSpPr>
          <p:cNvPr id="43" name="Content Placeholder 7">
            <a:extLst>
              <a:ext uri="{FF2B5EF4-FFF2-40B4-BE49-F238E27FC236}">
                <a16:creationId xmlns:a16="http://schemas.microsoft.com/office/drawing/2014/main" id="{908B4BCB-6736-5044-9A87-58AA31D24D4F}"/>
              </a:ext>
            </a:extLst>
          </p:cNvPr>
          <p:cNvSpPr>
            <a:spLocks noGrp="1"/>
          </p:cNvSpPr>
          <p:nvPr>
            <p:ph sz="quarter" idx="17" hasCustomPrompt="1"/>
          </p:nvPr>
        </p:nvSpPr>
        <p:spPr>
          <a:xfrm>
            <a:off x="4906828" y="2793076"/>
            <a:ext cx="3513366" cy="1384184"/>
          </a:xfrm>
        </p:spPr>
        <p:txBody>
          <a:bodyPr/>
          <a:lstStyle>
            <a:lvl1pPr marL="0" marR="0" indent="0" algn="l" defTabSz="914400" rtl="0" eaLnBrk="1" fontAlgn="auto" latinLnBrk="0" hangingPunct="1">
              <a:lnSpc>
                <a:spcPct val="120000"/>
              </a:lnSpc>
              <a:spcBef>
                <a:spcPts val="1500"/>
              </a:spcBef>
              <a:spcAft>
                <a:spcPts val="0"/>
              </a:spcAft>
              <a:buClrTx/>
              <a:buSzTx/>
              <a:buFont typeface="Arial" panose="020B0604020202020204" pitchFamily="34" charset="0"/>
              <a:buNone/>
              <a:tabLst/>
              <a:defRPr>
                <a:solidFill>
                  <a:schemeClr val="bg1"/>
                </a:solidFill>
              </a:defRPr>
            </a:lvl1pPr>
          </a:lstStyle>
          <a:p>
            <a:pPr lvl="0"/>
            <a:r>
              <a:rPr lang="fi-FI" dirty="0" err="1"/>
              <a:t>Click</a:t>
            </a:r>
            <a:r>
              <a:rPr lang="fi-FI" dirty="0"/>
              <a:t> to </a:t>
            </a:r>
            <a:r>
              <a:rPr lang="fi-FI" dirty="0" err="1"/>
              <a:t>add</a:t>
            </a:r>
            <a:r>
              <a:rPr lang="fi-FI" dirty="0"/>
              <a:t> </a:t>
            </a:r>
            <a:r>
              <a:rPr lang="fi-FI" dirty="0" err="1"/>
              <a:t>text</a:t>
            </a:r>
            <a:endParaRPr lang="en-FI" dirty="0"/>
          </a:p>
        </p:txBody>
      </p:sp>
    </p:spTree>
    <p:extLst>
      <p:ext uri="{BB962C8B-B14F-4D97-AF65-F5344CB8AC3E}">
        <p14:creationId xmlns:p14="http://schemas.microsoft.com/office/powerpoint/2010/main" val="249540833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Multiple boxes multicolo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BB78B4-B99C-4815-BD35-E0009DC48D3F}"/>
              </a:ext>
            </a:extLst>
          </p:cNvPr>
          <p:cNvSpPr/>
          <p:nvPr userDrawn="1"/>
        </p:nvSpPr>
        <p:spPr>
          <a:xfrm>
            <a:off x="4654829" y="471790"/>
            <a:ext cx="4017364" cy="188818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FI"/>
          </a:p>
        </p:txBody>
      </p:sp>
      <p:sp>
        <p:nvSpPr>
          <p:cNvPr id="37" name="Rectangle 36">
            <a:extLst>
              <a:ext uri="{FF2B5EF4-FFF2-40B4-BE49-F238E27FC236}">
                <a16:creationId xmlns:a16="http://schemas.microsoft.com/office/drawing/2014/main" id="{1D499E01-670D-D049-B826-54D73E44CA04}"/>
              </a:ext>
            </a:extLst>
          </p:cNvPr>
          <p:cNvSpPr/>
          <p:nvPr userDrawn="1"/>
        </p:nvSpPr>
        <p:spPr>
          <a:xfrm>
            <a:off x="472573" y="471790"/>
            <a:ext cx="4017364" cy="188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35" name="Rectangle 34">
            <a:extLst>
              <a:ext uri="{FF2B5EF4-FFF2-40B4-BE49-F238E27FC236}">
                <a16:creationId xmlns:a16="http://schemas.microsoft.com/office/drawing/2014/main" id="{5B42352A-B814-6E4A-BC43-B2E5949D2506}"/>
              </a:ext>
            </a:extLst>
          </p:cNvPr>
          <p:cNvSpPr/>
          <p:nvPr userDrawn="1"/>
        </p:nvSpPr>
        <p:spPr>
          <a:xfrm>
            <a:off x="472573" y="2541077"/>
            <a:ext cx="4017364" cy="18881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36" name="Rectangle 35">
            <a:extLst>
              <a:ext uri="{FF2B5EF4-FFF2-40B4-BE49-F238E27FC236}">
                <a16:creationId xmlns:a16="http://schemas.microsoft.com/office/drawing/2014/main" id="{64F6DB94-1783-4046-B260-81E7BDB862B7}"/>
              </a:ext>
            </a:extLst>
          </p:cNvPr>
          <p:cNvSpPr/>
          <p:nvPr userDrawn="1"/>
        </p:nvSpPr>
        <p:spPr>
          <a:xfrm>
            <a:off x="4654829" y="2541077"/>
            <a:ext cx="4017364" cy="18881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9" name="Content Placeholder 7">
            <a:extLst>
              <a:ext uri="{FF2B5EF4-FFF2-40B4-BE49-F238E27FC236}">
                <a16:creationId xmlns:a16="http://schemas.microsoft.com/office/drawing/2014/main" id="{452F2772-AED4-4238-94F8-24F2819AB7FA}"/>
              </a:ext>
            </a:extLst>
          </p:cNvPr>
          <p:cNvSpPr>
            <a:spLocks noGrp="1"/>
          </p:cNvSpPr>
          <p:nvPr>
            <p:ph sz="quarter" idx="11" hasCustomPrompt="1"/>
          </p:nvPr>
        </p:nvSpPr>
        <p:spPr>
          <a:xfrm>
            <a:off x="724572" y="723789"/>
            <a:ext cx="3513366" cy="1384184"/>
          </a:xfrm>
        </p:spPr>
        <p:txBody>
          <a:bodyPr/>
          <a:lstStyle>
            <a:lvl1pPr>
              <a:defRPr>
                <a:solidFill>
                  <a:schemeClr val="bg1"/>
                </a:solidFill>
              </a:defRPr>
            </a:lvl1pPr>
          </a:lstStyle>
          <a:p>
            <a:pPr lvl="0"/>
            <a:r>
              <a:rPr lang="fi-FI" dirty="0" err="1"/>
              <a:t>Click</a:t>
            </a:r>
            <a:r>
              <a:rPr lang="fi-FI" dirty="0"/>
              <a:t> to </a:t>
            </a:r>
            <a:r>
              <a:rPr lang="fi-FI" dirty="0" err="1"/>
              <a:t>add</a:t>
            </a:r>
            <a:r>
              <a:rPr lang="fi-FI" dirty="0"/>
              <a:t> </a:t>
            </a:r>
            <a:r>
              <a:rPr lang="fi-FI" dirty="0" err="1"/>
              <a:t>text</a:t>
            </a:r>
            <a:endParaRPr lang="en-FI" dirty="0"/>
          </a:p>
        </p:txBody>
      </p:sp>
      <p:pic>
        <p:nvPicPr>
          <p:cNvPr id="20" name="Bildobjekt 11">
            <a:extLst>
              <a:ext uri="{FF2B5EF4-FFF2-40B4-BE49-F238E27FC236}">
                <a16:creationId xmlns:a16="http://schemas.microsoft.com/office/drawing/2014/main" id="{B87FAEB5-5D3A-9A44-BB6E-ACB9AFC94B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75192" y="4592959"/>
            <a:ext cx="402427" cy="402427"/>
          </a:xfrm>
          <a:prstGeom prst="rect">
            <a:avLst/>
          </a:prstGeom>
        </p:spPr>
      </p:pic>
      <p:sp>
        <p:nvSpPr>
          <p:cNvPr id="41" name="Content Placeholder 7">
            <a:extLst>
              <a:ext uri="{FF2B5EF4-FFF2-40B4-BE49-F238E27FC236}">
                <a16:creationId xmlns:a16="http://schemas.microsoft.com/office/drawing/2014/main" id="{A9500456-9D08-824A-BEE1-7317AD0F4778}"/>
              </a:ext>
            </a:extLst>
          </p:cNvPr>
          <p:cNvSpPr>
            <a:spLocks noGrp="1"/>
          </p:cNvSpPr>
          <p:nvPr>
            <p:ph sz="quarter" idx="15" hasCustomPrompt="1"/>
          </p:nvPr>
        </p:nvSpPr>
        <p:spPr>
          <a:xfrm>
            <a:off x="4906828" y="723789"/>
            <a:ext cx="3513366" cy="1384184"/>
          </a:xfrm>
        </p:spPr>
        <p:txBody>
          <a:bodyPr/>
          <a:lstStyle>
            <a:lvl1pPr marL="0" marR="0" indent="0" algn="l" defTabSz="914400" rtl="0" eaLnBrk="1" fontAlgn="auto" latinLnBrk="0" hangingPunct="1">
              <a:lnSpc>
                <a:spcPct val="120000"/>
              </a:lnSpc>
              <a:spcBef>
                <a:spcPts val="1500"/>
              </a:spcBef>
              <a:spcAft>
                <a:spcPts val="0"/>
              </a:spcAft>
              <a:buClrTx/>
              <a:buSzTx/>
              <a:buFont typeface="Arial" panose="020B0604020202020204" pitchFamily="34" charset="0"/>
              <a:buNone/>
              <a:tabLst/>
              <a:defRPr>
                <a:solidFill>
                  <a:schemeClr val="bg1"/>
                </a:solidFill>
              </a:defRPr>
            </a:lvl1pPr>
          </a:lstStyle>
          <a:p>
            <a:pPr lvl="0"/>
            <a:r>
              <a:rPr lang="fi-FI" dirty="0" err="1"/>
              <a:t>Click</a:t>
            </a:r>
            <a:r>
              <a:rPr lang="fi-FI" dirty="0"/>
              <a:t> to </a:t>
            </a:r>
            <a:r>
              <a:rPr lang="fi-FI" dirty="0" err="1"/>
              <a:t>add</a:t>
            </a:r>
            <a:r>
              <a:rPr lang="fi-FI" dirty="0"/>
              <a:t> </a:t>
            </a:r>
            <a:r>
              <a:rPr lang="fi-FI" dirty="0" err="1"/>
              <a:t>text</a:t>
            </a:r>
            <a:endParaRPr lang="en-FI" dirty="0"/>
          </a:p>
        </p:txBody>
      </p:sp>
      <p:sp>
        <p:nvSpPr>
          <p:cNvPr id="42" name="Content Placeholder 7">
            <a:extLst>
              <a:ext uri="{FF2B5EF4-FFF2-40B4-BE49-F238E27FC236}">
                <a16:creationId xmlns:a16="http://schemas.microsoft.com/office/drawing/2014/main" id="{0572D118-7E8A-D549-A22F-834F01C10FEF}"/>
              </a:ext>
            </a:extLst>
          </p:cNvPr>
          <p:cNvSpPr>
            <a:spLocks noGrp="1"/>
          </p:cNvSpPr>
          <p:nvPr>
            <p:ph sz="quarter" idx="16" hasCustomPrompt="1"/>
          </p:nvPr>
        </p:nvSpPr>
        <p:spPr>
          <a:xfrm>
            <a:off x="724572" y="2793076"/>
            <a:ext cx="3513366" cy="1384184"/>
          </a:xfrm>
        </p:spPr>
        <p:txBody>
          <a:bodyPr/>
          <a:lstStyle>
            <a:lvl1pPr marL="0" marR="0" indent="0" algn="l" defTabSz="914400" rtl="0" eaLnBrk="1" fontAlgn="auto" latinLnBrk="0" hangingPunct="1">
              <a:lnSpc>
                <a:spcPct val="120000"/>
              </a:lnSpc>
              <a:spcBef>
                <a:spcPts val="1500"/>
              </a:spcBef>
              <a:spcAft>
                <a:spcPts val="0"/>
              </a:spcAft>
              <a:buClrTx/>
              <a:buSzTx/>
              <a:buFont typeface="Arial" panose="020B0604020202020204" pitchFamily="34" charset="0"/>
              <a:buNone/>
              <a:tabLst/>
              <a:defRPr>
                <a:solidFill>
                  <a:schemeClr val="bg1"/>
                </a:solidFill>
              </a:defRPr>
            </a:lvl1pPr>
          </a:lstStyle>
          <a:p>
            <a:pPr lvl="0"/>
            <a:r>
              <a:rPr lang="fi-FI" dirty="0" err="1"/>
              <a:t>Click</a:t>
            </a:r>
            <a:r>
              <a:rPr lang="fi-FI" dirty="0"/>
              <a:t> to </a:t>
            </a:r>
            <a:r>
              <a:rPr lang="fi-FI" dirty="0" err="1"/>
              <a:t>add</a:t>
            </a:r>
            <a:r>
              <a:rPr lang="fi-FI" dirty="0"/>
              <a:t> </a:t>
            </a:r>
            <a:r>
              <a:rPr lang="fi-FI" dirty="0" err="1"/>
              <a:t>text</a:t>
            </a:r>
            <a:endParaRPr lang="en-FI" dirty="0"/>
          </a:p>
        </p:txBody>
      </p:sp>
      <p:sp>
        <p:nvSpPr>
          <p:cNvPr id="43" name="Content Placeholder 7">
            <a:extLst>
              <a:ext uri="{FF2B5EF4-FFF2-40B4-BE49-F238E27FC236}">
                <a16:creationId xmlns:a16="http://schemas.microsoft.com/office/drawing/2014/main" id="{908B4BCB-6736-5044-9A87-58AA31D24D4F}"/>
              </a:ext>
            </a:extLst>
          </p:cNvPr>
          <p:cNvSpPr>
            <a:spLocks noGrp="1"/>
          </p:cNvSpPr>
          <p:nvPr>
            <p:ph sz="quarter" idx="17" hasCustomPrompt="1"/>
          </p:nvPr>
        </p:nvSpPr>
        <p:spPr>
          <a:xfrm>
            <a:off x="4906828" y="2793076"/>
            <a:ext cx="3513366" cy="1384184"/>
          </a:xfrm>
        </p:spPr>
        <p:txBody>
          <a:bodyPr/>
          <a:lstStyle>
            <a:lvl1pPr marL="0" marR="0" indent="0" algn="l" defTabSz="914400" rtl="0" eaLnBrk="1" fontAlgn="auto" latinLnBrk="0" hangingPunct="1">
              <a:lnSpc>
                <a:spcPct val="120000"/>
              </a:lnSpc>
              <a:spcBef>
                <a:spcPts val="1500"/>
              </a:spcBef>
              <a:spcAft>
                <a:spcPts val="0"/>
              </a:spcAft>
              <a:buClrTx/>
              <a:buSzTx/>
              <a:buFont typeface="Arial" panose="020B0604020202020204" pitchFamily="34" charset="0"/>
              <a:buNone/>
              <a:tabLst/>
              <a:defRPr>
                <a:solidFill>
                  <a:schemeClr val="bg1"/>
                </a:solidFill>
              </a:defRPr>
            </a:lvl1pPr>
          </a:lstStyle>
          <a:p>
            <a:pPr lvl="0"/>
            <a:r>
              <a:rPr lang="fi-FI" dirty="0" err="1"/>
              <a:t>Click</a:t>
            </a:r>
            <a:r>
              <a:rPr lang="fi-FI" dirty="0"/>
              <a:t> to </a:t>
            </a:r>
            <a:r>
              <a:rPr lang="fi-FI" dirty="0" err="1"/>
              <a:t>add</a:t>
            </a:r>
            <a:r>
              <a:rPr lang="fi-FI" dirty="0"/>
              <a:t> </a:t>
            </a:r>
            <a:r>
              <a:rPr lang="fi-FI" dirty="0" err="1"/>
              <a:t>text</a:t>
            </a:r>
            <a:endParaRPr lang="en-FI" dirty="0"/>
          </a:p>
        </p:txBody>
      </p:sp>
    </p:spTree>
    <p:extLst>
      <p:ext uri="{BB962C8B-B14F-4D97-AF65-F5344CB8AC3E}">
        <p14:creationId xmlns:p14="http://schemas.microsoft.com/office/powerpoint/2010/main" val="347837602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Endpage">
    <p:spTree>
      <p:nvGrpSpPr>
        <p:cNvPr id="1" name=""/>
        <p:cNvGrpSpPr/>
        <p:nvPr/>
      </p:nvGrpSpPr>
      <p:grpSpPr>
        <a:xfrm>
          <a:off x="0" y="0"/>
          <a:ext cx="0" cy="0"/>
          <a:chOff x="0" y="0"/>
          <a:chExt cx="0" cy="0"/>
        </a:xfrm>
      </p:grpSpPr>
      <p:pic>
        <p:nvPicPr>
          <p:cNvPr id="9" name="Bildobjekt 8"/>
          <p:cNvPicPr>
            <a:picLocks noChangeAspect="1"/>
          </p:cNvPicPr>
          <p:nvPr userDrawn="1"/>
        </p:nvPicPr>
        <p:blipFill rotWithShape="1">
          <a:blip r:embed="rId2">
            <a:extLst>
              <a:ext uri="{28A0092B-C50C-407E-A947-70E740481C1C}">
                <a14:useLocalDpi xmlns:a14="http://schemas.microsoft.com/office/drawing/2010/main" val="0"/>
              </a:ext>
            </a:extLst>
          </a:blip>
          <a:srcRect l="4694" t="17529" r="17604" b="-374"/>
          <a:stretch/>
        </p:blipFill>
        <p:spPr>
          <a:xfrm flipH="1">
            <a:off x="0" y="0"/>
            <a:ext cx="8424935" cy="5184577"/>
          </a:xfrm>
          <a:prstGeom prst="rect">
            <a:avLst/>
          </a:prstGeom>
        </p:spPr>
      </p:pic>
      <p:pic>
        <p:nvPicPr>
          <p:cNvPr id="23" name="Picture 22">
            <a:hlinkClick r:id="rId3"/>
            <a:extLst>
              <a:ext uri="{FF2B5EF4-FFF2-40B4-BE49-F238E27FC236}">
                <a16:creationId xmlns:a16="http://schemas.microsoft.com/office/drawing/2014/main" id="{2292F080-9C50-6042-9B7C-625A7C433CDC}"/>
              </a:ext>
            </a:extLst>
          </p:cNvPr>
          <p:cNvPicPr>
            <a:picLocks noChangeAspect="1"/>
          </p:cNvPicPr>
          <p:nvPr userDrawn="1"/>
        </p:nvPicPr>
        <p:blipFill>
          <a:blip r:embed="rId4"/>
          <a:stretch>
            <a:fillRect/>
          </a:stretch>
        </p:blipFill>
        <p:spPr>
          <a:xfrm>
            <a:off x="4355925" y="4632975"/>
            <a:ext cx="313766" cy="313766"/>
          </a:xfrm>
          <a:prstGeom prst="rect">
            <a:avLst/>
          </a:prstGeom>
        </p:spPr>
      </p:pic>
      <p:pic>
        <p:nvPicPr>
          <p:cNvPr id="25" name="Picture 24">
            <a:hlinkClick r:id="rId5"/>
            <a:extLst>
              <a:ext uri="{FF2B5EF4-FFF2-40B4-BE49-F238E27FC236}">
                <a16:creationId xmlns:a16="http://schemas.microsoft.com/office/drawing/2014/main" id="{C8BE6DEF-F1CD-6543-BA95-3E0247C9B00F}"/>
              </a:ext>
            </a:extLst>
          </p:cNvPr>
          <p:cNvPicPr>
            <a:picLocks noChangeAspect="1"/>
          </p:cNvPicPr>
          <p:nvPr userDrawn="1"/>
        </p:nvPicPr>
        <p:blipFill>
          <a:blip r:embed="rId6"/>
          <a:stretch>
            <a:fillRect/>
          </a:stretch>
        </p:blipFill>
        <p:spPr>
          <a:xfrm>
            <a:off x="6084117" y="4623029"/>
            <a:ext cx="313766" cy="313766"/>
          </a:xfrm>
          <a:prstGeom prst="rect">
            <a:avLst/>
          </a:prstGeom>
        </p:spPr>
      </p:pic>
      <p:pic>
        <p:nvPicPr>
          <p:cNvPr id="27" name="Picture 26">
            <a:hlinkClick r:id="rId7"/>
            <a:extLst>
              <a:ext uri="{FF2B5EF4-FFF2-40B4-BE49-F238E27FC236}">
                <a16:creationId xmlns:a16="http://schemas.microsoft.com/office/drawing/2014/main" id="{15C3EB4E-A150-EF4C-8644-5E237986F878}"/>
              </a:ext>
            </a:extLst>
          </p:cNvPr>
          <p:cNvPicPr>
            <a:picLocks noChangeAspect="1"/>
          </p:cNvPicPr>
          <p:nvPr userDrawn="1"/>
        </p:nvPicPr>
        <p:blipFill>
          <a:blip r:embed="rId8"/>
          <a:stretch>
            <a:fillRect/>
          </a:stretch>
        </p:blipFill>
        <p:spPr>
          <a:xfrm>
            <a:off x="4788588" y="4623029"/>
            <a:ext cx="313766" cy="313766"/>
          </a:xfrm>
          <a:prstGeom prst="rect">
            <a:avLst/>
          </a:prstGeom>
        </p:spPr>
      </p:pic>
      <p:pic>
        <p:nvPicPr>
          <p:cNvPr id="29" name="Picture 28">
            <a:hlinkClick r:id="rId9"/>
            <a:extLst>
              <a:ext uri="{FF2B5EF4-FFF2-40B4-BE49-F238E27FC236}">
                <a16:creationId xmlns:a16="http://schemas.microsoft.com/office/drawing/2014/main" id="{E3E51C0A-B3BD-E14A-A784-2B9B8CD1AD73}"/>
              </a:ext>
            </a:extLst>
          </p:cNvPr>
          <p:cNvPicPr>
            <a:picLocks noChangeAspect="1"/>
          </p:cNvPicPr>
          <p:nvPr userDrawn="1"/>
        </p:nvPicPr>
        <p:blipFill>
          <a:blip r:embed="rId10"/>
          <a:stretch>
            <a:fillRect/>
          </a:stretch>
        </p:blipFill>
        <p:spPr>
          <a:xfrm>
            <a:off x="5220759" y="4623029"/>
            <a:ext cx="313766" cy="313766"/>
          </a:xfrm>
          <a:prstGeom prst="rect">
            <a:avLst/>
          </a:prstGeom>
        </p:spPr>
      </p:pic>
      <p:pic>
        <p:nvPicPr>
          <p:cNvPr id="31" name="Picture 30">
            <a:hlinkClick r:id="rId11"/>
            <a:extLst>
              <a:ext uri="{FF2B5EF4-FFF2-40B4-BE49-F238E27FC236}">
                <a16:creationId xmlns:a16="http://schemas.microsoft.com/office/drawing/2014/main" id="{7D09BD8C-5C1C-6C4A-82D1-FD11203565A4}"/>
              </a:ext>
            </a:extLst>
          </p:cNvPr>
          <p:cNvPicPr>
            <a:picLocks noChangeAspect="1"/>
          </p:cNvPicPr>
          <p:nvPr userDrawn="1"/>
        </p:nvPicPr>
        <p:blipFill>
          <a:blip r:embed="rId12"/>
          <a:stretch>
            <a:fillRect/>
          </a:stretch>
        </p:blipFill>
        <p:spPr>
          <a:xfrm>
            <a:off x="5652438" y="4623029"/>
            <a:ext cx="313766" cy="313766"/>
          </a:xfrm>
          <a:prstGeom prst="rect">
            <a:avLst/>
          </a:prstGeom>
        </p:spPr>
      </p:pic>
      <p:sp>
        <p:nvSpPr>
          <p:cNvPr id="5" name="Platshållare för rubrik 11"/>
          <p:cNvSpPr>
            <a:spLocks noGrp="1"/>
          </p:cNvSpPr>
          <p:nvPr>
            <p:ph type="title" hasCustomPrompt="1"/>
          </p:nvPr>
        </p:nvSpPr>
        <p:spPr>
          <a:xfrm>
            <a:off x="4355925" y="1419622"/>
            <a:ext cx="3456385" cy="576833"/>
          </a:xfrm>
          <a:prstGeom prst="rect">
            <a:avLst/>
          </a:prstGeom>
        </p:spPr>
        <p:txBody>
          <a:bodyPr vert="horz" lIns="0" tIns="0" rIns="0" bIns="0" rtlCol="0" anchor="ctr">
            <a:noAutofit/>
          </a:bodyPr>
          <a:lstStyle>
            <a:lvl1pPr>
              <a:defRPr>
                <a:solidFill>
                  <a:schemeClr val="bg2"/>
                </a:solidFill>
              </a:defRPr>
            </a:lvl1pPr>
          </a:lstStyle>
          <a:p>
            <a:r>
              <a:rPr lang="sv-SE" dirty="0" err="1"/>
              <a:t>Thank</a:t>
            </a:r>
            <a:r>
              <a:rPr lang="sv-SE" dirty="0"/>
              <a:t> </a:t>
            </a:r>
            <a:r>
              <a:rPr lang="sv-SE" dirty="0" err="1"/>
              <a:t>you</a:t>
            </a:r>
            <a:endParaRPr lang="en-US" dirty="0"/>
          </a:p>
        </p:txBody>
      </p:sp>
      <p:sp>
        <p:nvSpPr>
          <p:cNvPr id="3" name="Platshållare för text 2"/>
          <p:cNvSpPr>
            <a:spLocks noGrp="1"/>
          </p:cNvSpPr>
          <p:nvPr>
            <p:ph type="body" sz="quarter" idx="10" hasCustomPrompt="1"/>
          </p:nvPr>
        </p:nvSpPr>
        <p:spPr>
          <a:xfrm>
            <a:off x="4355926" y="2140918"/>
            <a:ext cx="3456434" cy="2015007"/>
          </a:xfrm>
        </p:spPr>
        <p:txBody>
          <a:bodyPr/>
          <a:lstStyle>
            <a:lvl1pPr>
              <a:lnSpc>
                <a:spcPct val="100000"/>
              </a:lnSpc>
              <a:spcBef>
                <a:spcPts val="0"/>
              </a:spcBef>
              <a:defRPr b="0">
                <a:solidFill>
                  <a:schemeClr val="tx1"/>
                </a:solidFill>
              </a:defRPr>
            </a:lvl1pPr>
            <a:lvl2pPr marL="0" indent="0">
              <a:spcBef>
                <a:spcPts val="1200"/>
              </a:spcBef>
              <a:buNone/>
              <a:defRPr sz="1400" b="1">
                <a:solidFill>
                  <a:schemeClr val="accent1"/>
                </a:solidFill>
              </a:defRPr>
            </a:lvl2pPr>
            <a:lvl3pPr marL="0" indent="0">
              <a:lnSpc>
                <a:spcPct val="100000"/>
              </a:lnSpc>
              <a:spcBef>
                <a:spcPts val="300"/>
              </a:spcBef>
              <a:buNone/>
              <a:defRPr sz="1100" baseline="0"/>
            </a:lvl3pPr>
          </a:lstStyle>
          <a:p>
            <a:pPr lvl="0"/>
            <a:r>
              <a:rPr lang="en-US" dirty="0"/>
              <a:t>Headed in the same direction </a:t>
            </a:r>
          </a:p>
          <a:p>
            <a:pPr lvl="0"/>
            <a:r>
              <a:rPr lang="en-US" dirty="0"/>
              <a:t>– walk there together?</a:t>
            </a:r>
            <a:br>
              <a:rPr lang="en-US" dirty="0"/>
            </a:br>
            <a:br>
              <a:rPr lang="en-US" dirty="0"/>
            </a:br>
            <a:r>
              <a:rPr lang="en-US" dirty="0" err="1"/>
              <a:t>Firstname</a:t>
            </a:r>
            <a:r>
              <a:rPr lang="en-US" dirty="0"/>
              <a:t> </a:t>
            </a:r>
            <a:r>
              <a:rPr lang="en-US" dirty="0" err="1"/>
              <a:t>Lastname</a:t>
            </a:r>
            <a:r>
              <a:rPr lang="en-US" dirty="0"/>
              <a:t> </a:t>
            </a:r>
          </a:p>
          <a:p>
            <a:pPr lvl="2"/>
            <a:r>
              <a:rPr lang="sv-SE" dirty="0" err="1"/>
              <a:t>Title</a:t>
            </a:r>
            <a:br>
              <a:rPr lang="sv-SE" dirty="0"/>
            </a:br>
            <a:r>
              <a:rPr lang="sv-SE" dirty="0"/>
              <a:t>+46/358 000 000 000</a:t>
            </a:r>
            <a:br>
              <a:rPr lang="sv-SE" dirty="0"/>
            </a:br>
            <a:r>
              <a:rPr lang="sv-SE" dirty="0" err="1"/>
              <a:t>firstname</a:t>
            </a:r>
            <a:endParaRPr lang="en-US" dirty="0"/>
          </a:p>
        </p:txBody>
      </p:sp>
      <p:sp>
        <p:nvSpPr>
          <p:cNvPr id="16" name="textruta 15"/>
          <p:cNvSpPr txBox="1"/>
          <p:nvPr userDrawn="1"/>
        </p:nvSpPr>
        <p:spPr>
          <a:xfrm>
            <a:off x="6588224" y="4666504"/>
            <a:ext cx="1512168" cy="230832"/>
          </a:xfrm>
          <a:prstGeom prst="rect">
            <a:avLst/>
          </a:prstGeom>
          <a:noFill/>
        </p:spPr>
        <p:txBody>
          <a:bodyPr wrap="square" rtlCol="0">
            <a:spAutoFit/>
          </a:bodyPr>
          <a:lstStyle/>
          <a:p>
            <a:r>
              <a:rPr lang="en-US" sz="900" kern="1200" dirty="0">
                <a:solidFill>
                  <a:schemeClr val="tx1"/>
                </a:solidFill>
                <a:effectLst/>
                <a:latin typeface="+mn-lt"/>
                <a:ea typeface="+mn-ea"/>
                <a:cs typeface="+mn-cs"/>
                <a:hlinkClick r:id="rId13"/>
              </a:rPr>
              <a:t>enfogroup.com</a:t>
            </a:r>
            <a:r>
              <a:rPr lang="en-US" sz="900" kern="1200" baseline="0" dirty="0">
                <a:solidFill>
                  <a:schemeClr val="tx1"/>
                </a:solidFill>
                <a:effectLst/>
                <a:latin typeface="+mn-lt"/>
                <a:ea typeface="+mn-ea"/>
                <a:cs typeface="+mn-cs"/>
              </a:rPr>
              <a:t> </a:t>
            </a:r>
            <a:endParaRPr lang="en-US" sz="900" dirty="0"/>
          </a:p>
        </p:txBody>
      </p:sp>
      <p:pic>
        <p:nvPicPr>
          <p:cNvPr id="14" name="Bildobjekt 11">
            <a:extLst>
              <a:ext uri="{FF2B5EF4-FFF2-40B4-BE49-F238E27FC236}">
                <a16:creationId xmlns:a16="http://schemas.microsoft.com/office/drawing/2014/main" id="{FBC39004-5E72-4100-8F5D-EA02B5538E03}"/>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575192" y="4592959"/>
            <a:ext cx="402427" cy="402427"/>
          </a:xfrm>
          <a:prstGeom prst="rect">
            <a:avLst/>
          </a:prstGeom>
        </p:spPr>
      </p:pic>
    </p:spTree>
    <p:extLst>
      <p:ext uri="{BB962C8B-B14F-4D97-AF65-F5344CB8AC3E}">
        <p14:creationId xmlns:p14="http://schemas.microsoft.com/office/powerpoint/2010/main" val="86274338"/>
      </p:ext>
    </p:extLst>
  </p:cSld>
  <p:clrMapOvr>
    <a:masterClrMapping/>
  </p:clrMapOvr>
  <p:hf sldNum="0" hdr="0" ftr="0" dt="0"/>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page">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467544" y="1275606"/>
            <a:ext cx="7956000"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
        <p:nvSpPr>
          <p:cNvPr id="6" name="Rubrik 5"/>
          <p:cNvSpPr>
            <a:spLocks noGrp="1"/>
          </p:cNvSpPr>
          <p:nvPr>
            <p:ph type="title"/>
          </p:nvPr>
        </p:nvSpPr>
        <p:spPr/>
        <p:txBody>
          <a:bodyPr/>
          <a:lstStyle/>
          <a:p>
            <a:r>
              <a:rPr lang="sv-SE" dirty="0"/>
              <a:t>Klicka här för att ändra format</a:t>
            </a:r>
            <a:endParaRPr lang="en-US" dirty="0"/>
          </a:p>
        </p:txBody>
      </p:sp>
    </p:spTree>
    <p:extLst>
      <p:ext uri="{BB962C8B-B14F-4D97-AF65-F5344CB8AC3E}">
        <p14:creationId xmlns:p14="http://schemas.microsoft.com/office/powerpoint/2010/main" val="2709596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467544" y="1275606"/>
            <a:ext cx="3744416"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
        <p:nvSpPr>
          <p:cNvPr id="6" name="Rubrik 5"/>
          <p:cNvSpPr>
            <a:spLocks noGrp="1"/>
          </p:cNvSpPr>
          <p:nvPr>
            <p:ph type="title"/>
          </p:nvPr>
        </p:nvSpPr>
        <p:spPr/>
        <p:txBody>
          <a:bodyPr/>
          <a:lstStyle/>
          <a:p>
            <a:r>
              <a:rPr lang="sv-SE" dirty="0"/>
              <a:t>Klicka här för att ändra format</a:t>
            </a:r>
            <a:endParaRPr lang="en-US" dirty="0"/>
          </a:p>
        </p:txBody>
      </p:sp>
      <p:sp>
        <p:nvSpPr>
          <p:cNvPr id="4" name="Platshållare för innehåll 2"/>
          <p:cNvSpPr>
            <a:spLocks noGrp="1"/>
          </p:cNvSpPr>
          <p:nvPr>
            <p:ph idx="10"/>
          </p:nvPr>
        </p:nvSpPr>
        <p:spPr>
          <a:xfrm>
            <a:off x="4679128" y="1275606"/>
            <a:ext cx="3744416" cy="3096344"/>
          </a:xfrm>
          <a:prstGeom prst="rect">
            <a:avLst/>
          </a:prstGeom>
        </p:spPr>
        <p:txBody>
          <a:bodyPr/>
          <a:lstStyle>
            <a:lvl3pPr>
              <a:defRPr/>
            </a:lvl3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Tree>
    <p:extLst>
      <p:ext uri="{BB962C8B-B14F-4D97-AF65-F5344CB8AC3E}">
        <p14:creationId xmlns:p14="http://schemas.microsoft.com/office/powerpoint/2010/main" val="2096905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1.png"/><Relationship Id="rId5" Type="http://schemas.openxmlformats.org/officeDocument/2006/relationships/slideLayout" Target="../slideLayouts/slideLayout11.xml"/><Relationship Id="rId10"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5.png"/><Relationship Id="rId5" Type="http://schemas.openxmlformats.org/officeDocument/2006/relationships/slideLayout" Target="../slideLayouts/slideLayout20.xml"/><Relationship Id="rId10"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5.png"/><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image" Target="../media/image5.png"/><Relationship Id="rId5" Type="http://schemas.openxmlformats.org/officeDocument/2006/relationships/slideLayout" Target="../slideLayouts/slideLayout38.xml"/><Relationship Id="rId10" Type="http://schemas.openxmlformats.org/officeDocument/2006/relationships/theme" Target="../theme/theme5.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6.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7.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6" Type="http://schemas.openxmlformats.org/officeDocument/2006/relationships/image" Target="../media/image14.png"/><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image" Target="../media/image2.jpg"/><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image" Target="../media/image5.png"/><Relationship Id="rId5" Type="http://schemas.openxmlformats.org/officeDocument/2006/relationships/slideLayout" Target="../slideLayouts/slideLayout70.xml"/><Relationship Id="rId10" Type="http://schemas.openxmlformats.org/officeDocument/2006/relationships/theme" Target="../theme/theme8.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Platshållare för rubrik 11"/>
          <p:cNvSpPr>
            <a:spLocks noGrp="1"/>
          </p:cNvSpPr>
          <p:nvPr>
            <p:ph type="title"/>
          </p:nvPr>
        </p:nvSpPr>
        <p:spPr>
          <a:xfrm>
            <a:off x="467544" y="360016"/>
            <a:ext cx="7956000" cy="771574"/>
          </a:xfrm>
          <a:prstGeom prst="rect">
            <a:avLst/>
          </a:prstGeom>
        </p:spPr>
        <p:txBody>
          <a:bodyPr vert="horz" lIns="0" tIns="0" rIns="0" bIns="0" rtlCol="0" anchor="t">
            <a:noAutofit/>
          </a:bodyPr>
          <a:lstStyle/>
          <a:p>
            <a:r>
              <a:rPr lang="sv-SE" dirty="0"/>
              <a:t>Klicka här </a:t>
            </a:r>
            <a:br>
              <a:rPr lang="sv-SE" dirty="0"/>
            </a:br>
            <a:r>
              <a:rPr lang="sv-SE" dirty="0"/>
              <a:t>för att ändra format</a:t>
            </a:r>
            <a:endParaRPr lang="en-US" dirty="0"/>
          </a:p>
        </p:txBody>
      </p:sp>
      <p:pic>
        <p:nvPicPr>
          <p:cNvPr id="9" name="Bildobjekt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575192" y="4592959"/>
            <a:ext cx="402427" cy="402427"/>
          </a:xfrm>
          <a:prstGeom prst="rect">
            <a:avLst/>
          </a:prstGeom>
        </p:spPr>
      </p:pic>
      <p:sp>
        <p:nvSpPr>
          <p:cNvPr id="13" name="Platshållare för datum 3"/>
          <p:cNvSpPr>
            <a:spLocks noGrp="1"/>
          </p:cNvSpPr>
          <p:nvPr>
            <p:ph type="dt" sz="half" idx="2"/>
          </p:nvPr>
        </p:nvSpPr>
        <p:spPr>
          <a:xfrm>
            <a:off x="467544" y="4876006"/>
            <a:ext cx="1188000" cy="93886"/>
          </a:xfrm>
          <a:prstGeom prst="rect">
            <a:avLst/>
          </a:prstGeom>
        </p:spPr>
        <p:txBody>
          <a:bodyPr vert="horz" lIns="0" tIns="0" rIns="0" bIns="0" rtlCol="0" anchor="b"/>
          <a:lstStyle>
            <a:lvl1pPr algn="l">
              <a:defRPr sz="700" cap="all" spc="100" baseline="0">
                <a:solidFill>
                  <a:schemeClr val="bg2"/>
                </a:solidFill>
              </a:defRPr>
            </a:lvl1pPr>
          </a:lstStyle>
          <a:p>
            <a:fld id="{91D52554-FC24-43B7-96F7-530EE78209A5}" type="datetime3">
              <a:rPr lang="en-US" smtClean="0"/>
              <a:pPr/>
              <a:t>20 November 2018</a:t>
            </a:fld>
            <a:endParaRPr lang="en-US" dirty="0"/>
          </a:p>
        </p:txBody>
      </p:sp>
      <p:sp>
        <p:nvSpPr>
          <p:cNvPr id="14" name="Platshållare för sidfot 4"/>
          <p:cNvSpPr>
            <a:spLocks noGrp="1"/>
          </p:cNvSpPr>
          <p:nvPr>
            <p:ph type="ftr" sz="quarter" idx="3"/>
          </p:nvPr>
        </p:nvSpPr>
        <p:spPr>
          <a:xfrm>
            <a:off x="-2014279" y="4108983"/>
            <a:ext cx="1329663" cy="525934"/>
          </a:xfrm>
          <a:prstGeom prst="rect">
            <a:avLst/>
          </a:prstGeom>
        </p:spPr>
        <p:txBody>
          <a:bodyPr vert="horz" lIns="0" tIns="0" rIns="0" bIns="0" rtlCol="0" anchor="b"/>
          <a:lstStyle>
            <a:lvl1pPr algn="l">
              <a:defRPr sz="700" cap="all" spc="100" baseline="0">
                <a:solidFill>
                  <a:schemeClr val="bg2"/>
                </a:solidFill>
              </a:defRPr>
            </a:lvl1pPr>
          </a:lstStyle>
          <a:p>
            <a:r>
              <a:rPr lang="en-US"/>
              <a:t>CUSTOMER NAME / PRESENTATION TITLE / CHAPTER TITLE</a:t>
            </a:r>
            <a:endParaRPr lang="en-US" dirty="0"/>
          </a:p>
        </p:txBody>
      </p:sp>
      <p:sp>
        <p:nvSpPr>
          <p:cNvPr id="15" name="Platshållare för bildnummer 5"/>
          <p:cNvSpPr>
            <a:spLocks noGrp="1"/>
          </p:cNvSpPr>
          <p:nvPr>
            <p:ph type="sldNum" sz="quarter" idx="4"/>
          </p:nvPr>
        </p:nvSpPr>
        <p:spPr>
          <a:xfrm>
            <a:off x="-972616" y="4876006"/>
            <a:ext cx="288000" cy="93886"/>
          </a:xfrm>
          <a:prstGeom prst="rect">
            <a:avLst/>
          </a:prstGeom>
        </p:spPr>
        <p:txBody>
          <a:bodyPr vert="horz" lIns="0" tIns="0" rIns="0" bIns="0" rtlCol="0" anchor="b"/>
          <a:lstStyle>
            <a:lvl1pPr algn="ctr">
              <a:defRPr sz="700" cap="all" spc="100" baseline="0">
                <a:solidFill>
                  <a:schemeClr val="bg2"/>
                </a:solidFill>
              </a:defRPr>
            </a:lvl1pPr>
          </a:lstStyle>
          <a:p>
            <a:fld id="{BF3B80E1-43C0-477E-9CCD-2D949108887F}" type="slidenum">
              <a:rPr lang="en-US" smtClean="0"/>
              <a:pPr/>
              <a:t>‹#›</a:t>
            </a:fld>
            <a:endParaRPr lang="en-US" dirty="0"/>
          </a:p>
        </p:txBody>
      </p:sp>
      <p:sp>
        <p:nvSpPr>
          <p:cNvPr id="8" name="Platshållare för text 2"/>
          <p:cNvSpPr>
            <a:spLocks noGrp="1"/>
          </p:cNvSpPr>
          <p:nvPr>
            <p:ph type="body" idx="1"/>
          </p:nvPr>
        </p:nvSpPr>
        <p:spPr>
          <a:xfrm>
            <a:off x="467544" y="1275606"/>
            <a:ext cx="7956000" cy="3096344"/>
          </a:xfrm>
          <a:prstGeom prst="rect">
            <a:avLst/>
          </a:prstGeom>
        </p:spPr>
        <p:txBody>
          <a:bodyPr vert="horz" lIns="0" tIns="0" rIns="0" bIns="0" rtlCol="0" anchor="t">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Tree>
    <p:extLst>
      <p:ext uri="{BB962C8B-B14F-4D97-AF65-F5344CB8AC3E}">
        <p14:creationId xmlns:p14="http://schemas.microsoft.com/office/powerpoint/2010/main" val="1422471682"/>
      </p:ext>
    </p:extLst>
  </p:cSld>
  <p:clrMap bg1="lt1" tx1="dk1" bg2="lt2" tx2="dk2" accent1="accent1" accent2="accent2" accent3="accent3" accent4="accent4" accent5="accent5" accent6="accent6" hlink="hlink" folHlink="folHlink"/>
  <p:sldLayoutIdLst>
    <p:sldLayoutId id="2147483703" r:id="rId1"/>
    <p:sldLayoutId id="2147483711" r:id="rId2"/>
    <p:sldLayoutId id="2147483704" r:id="rId3"/>
    <p:sldLayoutId id="2147483712" r:id="rId4"/>
    <p:sldLayoutId id="2147483809" r:id="rId5"/>
    <p:sldLayoutId id="2147483780" r:id="rId6"/>
  </p:sldLayoutIdLst>
  <p:hf sldNum="0" hdr="0" ftr="0" dt="0"/>
  <p:txStyles>
    <p:titleStyle>
      <a:lvl1pPr algn="l" defTabSz="914400" rtl="0" eaLnBrk="1" latinLnBrk="0" hangingPunct="1">
        <a:lnSpc>
          <a:spcPct val="100000"/>
        </a:lnSpc>
        <a:spcBef>
          <a:spcPct val="0"/>
        </a:spcBef>
        <a:buNone/>
        <a:defRPr sz="2600" kern="2200" cap="all" spc="100" baseline="0">
          <a:solidFill>
            <a:schemeClr val="tx2"/>
          </a:solidFill>
          <a:latin typeface="+mj-lt"/>
          <a:ea typeface="+mj-ea"/>
          <a:cs typeface="+mj-cs"/>
        </a:defRPr>
      </a:lvl1pPr>
    </p:titleStyle>
    <p:bodyStyle>
      <a:lvl1pPr marL="0" indent="0" algn="l" defTabSz="914400" rtl="0" eaLnBrk="1" latinLnBrk="0" hangingPunct="1">
        <a:lnSpc>
          <a:spcPct val="120000"/>
        </a:lnSpc>
        <a:spcBef>
          <a:spcPts val="1500"/>
        </a:spcBef>
        <a:buFont typeface="Arial" panose="020B0604020202020204" pitchFamily="34" charset="0"/>
        <a:buNone/>
        <a:defRPr sz="1400" b="0" kern="900" cap="none" spc="0" baseline="0">
          <a:solidFill>
            <a:schemeClr val="tx1"/>
          </a:solidFill>
          <a:latin typeface="+mn-lt"/>
          <a:ea typeface="+mn-ea"/>
          <a:cs typeface="+mn-cs"/>
        </a:defRPr>
      </a:lvl1pPr>
      <a:lvl2pPr marL="171450" indent="-171450" algn="l" defTabSz="914400" rtl="0" eaLnBrk="1" latinLnBrk="0" hangingPunct="1">
        <a:lnSpc>
          <a:spcPct val="120000"/>
        </a:lnSpc>
        <a:spcBef>
          <a:spcPts val="500"/>
        </a:spcBef>
        <a:buClr>
          <a:schemeClr val="bg2"/>
        </a:buClr>
        <a:buFont typeface="Arial" panose="020B0604020202020204" pitchFamily="34" charset="0"/>
        <a:buChar char="•"/>
        <a:defRPr sz="1400" b="0" kern="1200" cap="none" spc="0" baseline="0">
          <a:solidFill>
            <a:schemeClr val="tx1"/>
          </a:solidFill>
          <a:latin typeface="+mn-lt"/>
          <a:ea typeface="+mn-ea"/>
          <a:cs typeface="+mn-cs"/>
        </a:defRPr>
      </a:lvl2pPr>
      <a:lvl3pPr marL="358775" indent="-179388" algn="l" defTabSz="914400" rtl="0" eaLnBrk="1" latinLnBrk="0" hangingPunct="1">
        <a:lnSpc>
          <a:spcPct val="120000"/>
        </a:lnSpc>
        <a:spcBef>
          <a:spcPts val="500"/>
        </a:spcBef>
        <a:buClr>
          <a:schemeClr val="bg2"/>
        </a:buClr>
        <a:buFont typeface="Arial" panose="020B0604020202020204" pitchFamily="34" charset="0"/>
        <a:buChar char="–"/>
        <a:defRPr sz="1200" kern="1200">
          <a:solidFill>
            <a:schemeClr val="tx1"/>
          </a:solidFill>
          <a:latin typeface="+mn-lt"/>
          <a:ea typeface="+mn-ea"/>
          <a:cs typeface="+mn-cs"/>
        </a:defRPr>
      </a:lvl3pPr>
      <a:lvl4pPr marL="444500" indent="-85725" algn="l" defTabSz="914400" rtl="0" eaLnBrk="1" latinLnBrk="0" hangingPunct="1">
        <a:lnSpc>
          <a:spcPct val="120000"/>
        </a:lnSpc>
        <a:spcBef>
          <a:spcPts val="500"/>
        </a:spcBef>
        <a:buClr>
          <a:schemeClr val="bg2"/>
        </a:buClr>
        <a:buFont typeface="Arial" panose="020B0604020202020204" pitchFamily="34" charset="0"/>
        <a:buChar char="•"/>
        <a:defRPr sz="900" kern="1200">
          <a:solidFill>
            <a:schemeClr val="tx1"/>
          </a:solidFill>
          <a:latin typeface="+mn-lt"/>
          <a:ea typeface="+mn-ea"/>
          <a:cs typeface="+mn-cs"/>
        </a:defRPr>
      </a:lvl4pPr>
      <a:lvl5pPr marL="358775" indent="85725" algn="l" defTabSz="914400" rtl="0" eaLnBrk="1" latinLnBrk="0" hangingPunct="1">
        <a:lnSpc>
          <a:spcPct val="120000"/>
        </a:lnSpc>
        <a:spcBef>
          <a:spcPts val="500"/>
        </a:spcBef>
        <a:buClr>
          <a:schemeClr val="bg2"/>
        </a:buClr>
        <a:buFont typeface="Arial" panose="020B0604020202020204" pitchFamily="34" charset="0"/>
        <a:buNone/>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Platshållare för rubrik 11"/>
          <p:cNvSpPr>
            <a:spLocks noGrp="1"/>
          </p:cNvSpPr>
          <p:nvPr>
            <p:ph type="title"/>
          </p:nvPr>
        </p:nvSpPr>
        <p:spPr>
          <a:xfrm>
            <a:off x="467544" y="360016"/>
            <a:ext cx="7956000" cy="771574"/>
          </a:xfrm>
          <a:prstGeom prst="rect">
            <a:avLst/>
          </a:prstGeom>
        </p:spPr>
        <p:txBody>
          <a:bodyPr vert="horz" lIns="0" tIns="0" rIns="0" bIns="0" rtlCol="0" anchor="t">
            <a:noAutofit/>
          </a:bodyPr>
          <a:lstStyle/>
          <a:p>
            <a:r>
              <a:rPr lang="sv-SE" dirty="0"/>
              <a:t>Klicka här </a:t>
            </a:r>
            <a:br>
              <a:rPr lang="sv-SE" dirty="0"/>
            </a:br>
            <a:r>
              <a:rPr lang="sv-SE" dirty="0"/>
              <a:t>för att ändra format</a:t>
            </a:r>
            <a:endParaRPr lang="en-US" dirty="0"/>
          </a:p>
        </p:txBody>
      </p:sp>
      <p:sp>
        <p:nvSpPr>
          <p:cNvPr id="8" name="Platshållare för datum 3"/>
          <p:cNvSpPr>
            <a:spLocks noGrp="1"/>
          </p:cNvSpPr>
          <p:nvPr>
            <p:ph type="dt" sz="half" idx="2"/>
          </p:nvPr>
        </p:nvSpPr>
        <p:spPr>
          <a:xfrm>
            <a:off x="467544" y="4876006"/>
            <a:ext cx="1188000" cy="93886"/>
          </a:xfrm>
          <a:prstGeom prst="rect">
            <a:avLst/>
          </a:prstGeom>
        </p:spPr>
        <p:txBody>
          <a:bodyPr vert="horz" lIns="0" tIns="0" rIns="0" bIns="0" rtlCol="0" anchor="b"/>
          <a:lstStyle>
            <a:lvl1pPr algn="l">
              <a:defRPr sz="700" cap="all" spc="100" baseline="0">
                <a:solidFill>
                  <a:schemeClr val="bg2"/>
                </a:solidFill>
              </a:defRPr>
            </a:lvl1pPr>
          </a:lstStyle>
          <a:p>
            <a:fld id="{91D52554-FC24-43B7-96F7-530EE78209A5}" type="datetime3">
              <a:rPr lang="en-US" smtClean="0"/>
              <a:pPr/>
              <a:t>20 November 2018</a:t>
            </a:fld>
            <a:endParaRPr lang="en-US" dirty="0"/>
          </a:p>
        </p:txBody>
      </p:sp>
      <p:sp>
        <p:nvSpPr>
          <p:cNvPr id="10" name="Platshållare för sidfot 4"/>
          <p:cNvSpPr>
            <a:spLocks noGrp="1"/>
          </p:cNvSpPr>
          <p:nvPr>
            <p:ph type="ftr" sz="quarter" idx="3"/>
          </p:nvPr>
        </p:nvSpPr>
        <p:spPr>
          <a:xfrm>
            <a:off x="-2014279" y="4108983"/>
            <a:ext cx="1329663" cy="525934"/>
          </a:xfrm>
          <a:prstGeom prst="rect">
            <a:avLst/>
          </a:prstGeom>
        </p:spPr>
        <p:txBody>
          <a:bodyPr vert="horz" lIns="0" tIns="0" rIns="0" bIns="0" rtlCol="0" anchor="b"/>
          <a:lstStyle>
            <a:lvl1pPr algn="l">
              <a:defRPr sz="700" cap="all" spc="100" baseline="0">
                <a:solidFill>
                  <a:schemeClr val="bg2"/>
                </a:solidFill>
              </a:defRPr>
            </a:lvl1pPr>
          </a:lstStyle>
          <a:p>
            <a:r>
              <a:rPr lang="en-US" dirty="0"/>
              <a:t>CUSTOMER NAME / PRESENTATION TITLE / CHAPTER TITLE</a:t>
            </a:r>
          </a:p>
        </p:txBody>
      </p:sp>
      <p:sp>
        <p:nvSpPr>
          <p:cNvPr id="11" name="Platshållare för bildnummer 5"/>
          <p:cNvSpPr>
            <a:spLocks noGrp="1"/>
          </p:cNvSpPr>
          <p:nvPr>
            <p:ph type="sldNum" sz="quarter" idx="4"/>
          </p:nvPr>
        </p:nvSpPr>
        <p:spPr>
          <a:xfrm>
            <a:off x="-972616" y="4876006"/>
            <a:ext cx="288000" cy="93886"/>
          </a:xfrm>
          <a:prstGeom prst="rect">
            <a:avLst/>
          </a:prstGeom>
        </p:spPr>
        <p:txBody>
          <a:bodyPr vert="horz" lIns="0" tIns="0" rIns="0" bIns="0" rtlCol="0" anchor="b"/>
          <a:lstStyle>
            <a:lvl1pPr algn="ctr">
              <a:defRPr sz="700" cap="all" spc="100" baseline="0">
                <a:solidFill>
                  <a:schemeClr val="bg2"/>
                </a:solidFill>
              </a:defRPr>
            </a:lvl1pPr>
          </a:lstStyle>
          <a:p>
            <a:fld id="{BF3B80E1-43C0-477E-9CCD-2D949108887F}" type="slidenum">
              <a:rPr lang="en-US" smtClean="0"/>
              <a:pPr/>
              <a:t>‹#›</a:t>
            </a:fld>
            <a:endParaRPr lang="en-US" dirty="0"/>
          </a:p>
        </p:txBody>
      </p:sp>
      <p:pic>
        <p:nvPicPr>
          <p:cNvPr id="13" name="Bildobjekt 12"/>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575192" y="4592959"/>
            <a:ext cx="402427" cy="402427"/>
          </a:xfrm>
          <a:prstGeom prst="rect">
            <a:avLst/>
          </a:prstGeom>
        </p:spPr>
      </p:pic>
      <p:sp>
        <p:nvSpPr>
          <p:cNvPr id="14" name="Platshållare för text 2"/>
          <p:cNvSpPr>
            <a:spLocks noGrp="1"/>
          </p:cNvSpPr>
          <p:nvPr>
            <p:ph type="body" idx="1"/>
          </p:nvPr>
        </p:nvSpPr>
        <p:spPr>
          <a:xfrm>
            <a:off x="467544" y="1275606"/>
            <a:ext cx="7956000" cy="3096344"/>
          </a:xfrm>
          <a:prstGeom prst="rect">
            <a:avLst/>
          </a:prstGeom>
        </p:spPr>
        <p:txBody>
          <a:bodyPr vert="horz" lIns="0" tIns="0" rIns="0" bIns="0" rtlCol="0" anchor="t">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Tree>
    <p:extLst>
      <p:ext uri="{BB962C8B-B14F-4D97-AF65-F5344CB8AC3E}">
        <p14:creationId xmlns:p14="http://schemas.microsoft.com/office/powerpoint/2010/main" val="376525267"/>
      </p:ext>
    </p:extLst>
  </p:cSld>
  <p:clrMap bg1="lt1" tx1="dk1" bg2="lt2" tx2="dk2" accent1="accent1" accent2="accent2" accent3="accent3" accent4="accent4" accent5="accent5" accent6="accent6" hlink="hlink" folHlink="folHlink"/>
  <p:sldLayoutIdLst>
    <p:sldLayoutId id="2147483705" r:id="rId1"/>
    <p:sldLayoutId id="2147483745" r:id="rId2"/>
    <p:sldLayoutId id="2147483787" r:id="rId3"/>
    <p:sldLayoutId id="2147483746" r:id="rId4"/>
    <p:sldLayoutId id="2147483781" r:id="rId5"/>
    <p:sldLayoutId id="2147483747" r:id="rId6"/>
    <p:sldLayoutId id="2147483782" r:id="rId7"/>
    <p:sldLayoutId id="2147483749" r:id="rId8"/>
    <p:sldLayoutId id="2147483750" r:id="rId9"/>
  </p:sldLayoutIdLst>
  <p:hf sldNum="0" hdr="0" ftr="0" dt="0"/>
  <p:txStyles>
    <p:titleStyle>
      <a:lvl1pPr algn="l" defTabSz="914400" rtl="0" eaLnBrk="1" latinLnBrk="0" hangingPunct="1">
        <a:lnSpc>
          <a:spcPct val="100000"/>
        </a:lnSpc>
        <a:spcBef>
          <a:spcPct val="0"/>
        </a:spcBef>
        <a:buNone/>
        <a:defRPr sz="2600" kern="2200" cap="all" spc="100" baseline="0">
          <a:solidFill>
            <a:schemeClr val="tx2"/>
          </a:solidFill>
          <a:latin typeface="+mj-lt"/>
          <a:ea typeface="+mj-ea"/>
          <a:cs typeface="+mj-cs"/>
        </a:defRPr>
      </a:lvl1pPr>
    </p:titleStyle>
    <p:bodyStyle>
      <a:lvl1pPr marL="0" indent="0" algn="l" defTabSz="914400" rtl="0" eaLnBrk="1" latinLnBrk="0" hangingPunct="1">
        <a:lnSpc>
          <a:spcPct val="120000"/>
        </a:lnSpc>
        <a:spcBef>
          <a:spcPts val="1500"/>
        </a:spcBef>
        <a:buFont typeface="Arial" panose="020B0604020202020204" pitchFamily="34" charset="0"/>
        <a:buNone/>
        <a:defRPr sz="1400" b="0" kern="900" cap="none" spc="0" baseline="0">
          <a:solidFill>
            <a:schemeClr val="tx1"/>
          </a:solidFill>
          <a:latin typeface="+mn-lt"/>
          <a:ea typeface="+mn-ea"/>
          <a:cs typeface="+mn-cs"/>
        </a:defRPr>
      </a:lvl1pPr>
      <a:lvl2pPr marL="171450" indent="-171450" algn="l" defTabSz="914400" rtl="0" eaLnBrk="1" latinLnBrk="0" hangingPunct="1">
        <a:lnSpc>
          <a:spcPct val="120000"/>
        </a:lnSpc>
        <a:spcBef>
          <a:spcPts val="500"/>
        </a:spcBef>
        <a:buClr>
          <a:schemeClr val="bg2"/>
        </a:buClr>
        <a:buFont typeface="Arial" panose="020B0604020202020204" pitchFamily="34" charset="0"/>
        <a:buChar char="•"/>
        <a:defRPr sz="1400" b="0" kern="1200" cap="none" spc="0" baseline="0">
          <a:solidFill>
            <a:schemeClr val="tx1"/>
          </a:solidFill>
          <a:latin typeface="+mn-lt"/>
          <a:ea typeface="+mn-ea"/>
          <a:cs typeface="+mn-cs"/>
        </a:defRPr>
      </a:lvl2pPr>
      <a:lvl3pPr marL="358775" indent="-179388" algn="l" defTabSz="914400" rtl="0" eaLnBrk="1" latinLnBrk="0" hangingPunct="1">
        <a:lnSpc>
          <a:spcPct val="120000"/>
        </a:lnSpc>
        <a:spcBef>
          <a:spcPts val="500"/>
        </a:spcBef>
        <a:buClr>
          <a:schemeClr val="bg2"/>
        </a:buClr>
        <a:buFont typeface="Arial" panose="020B0604020202020204" pitchFamily="34" charset="0"/>
        <a:buChar char="–"/>
        <a:defRPr sz="1200" kern="1200">
          <a:solidFill>
            <a:schemeClr val="tx1"/>
          </a:solidFill>
          <a:latin typeface="+mn-lt"/>
          <a:ea typeface="+mn-ea"/>
          <a:cs typeface="+mn-cs"/>
        </a:defRPr>
      </a:lvl3pPr>
      <a:lvl4pPr marL="444500" indent="-85725" algn="l" defTabSz="914400" rtl="0" eaLnBrk="1" latinLnBrk="0" hangingPunct="1">
        <a:lnSpc>
          <a:spcPct val="120000"/>
        </a:lnSpc>
        <a:spcBef>
          <a:spcPts val="500"/>
        </a:spcBef>
        <a:buClr>
          <a:schemeClr val="bg2"/>
        </a:buClr>
        <a:buFont typeface="Arial" panose="020B0604020202020204" pitchFamily="34" charset="0"/>
        <a:buChar char="•"/>
        <a:defRPr sz="900" kern="1200">
          <a:solidFill>
            <a:schemeClr val="tx1"/>
          </a:solidFill>
          <a:latin typeface="+mn-lt"/>
          <a:ea typeface="+mn-ea"/>
          <a:cs typeface="+mn-cs"/>
        </a:defRPr>
      </a:lvl4pPr>
      <a:lvl5pPr marL="358775" indent="85725" algn="l" defTabSz="914400" rtl="0" eaLnBrk="1" latinLnBrk="0" hangingPunct="1">
        <a:lnSpc>
          <a:spcPct val="120000"/>
        </a:lnSpc>
        <a:spcBef>
          <a:spcPts val="500"/>
        </a:spcBef>
        <a:buClr>
          <a:schemeClr val="bg2"/>
        </a:buClr>
        <a:buFont typeface="Arial" panose="020B0604020202020204" pitchFamily="34" charset="0"/>
        <a:buNone/>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Bildobjekt 7"/>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575192" y="4592959"/>
            <a:ext cx="402427" cy="402427"/>
          </a:xfrm>
          <a:prstGeom prst="rect">
            <a:avLst/>
          </a:prstGeom>
        </p:spPr>
      </p:pic>
      <p:sp>
        <p:nvSpPr>
          <p:cNvPr id="9" name="Platshållare för datum 3"/>
          <p:cNvSpPr>
            <a:spLocks noGrp="1"/>
          </p:cNvSpPr>
          <p:nvPr>
            <p:ph type="dt" sz="half" idx="2"/>
          </p:nvPr>
        </p:nvSpPr>
        <p:spPr>
          <a:xfrm>
            <a:off x="467544" y="4876006"/>
            <a:ext cx="1188000" cy="93886"/>
          </a:xfrm>
          <a:prstGeom prst="rect">
            <a:avLst/>
          </a:prstGeom>
        </p:spPr>
        <p:txBody>
          <a:bodyPr vert="horz" lIns="0" tIns="0" rIns="0" bIns="0" rtlCol="0" anchor="b"/>
          <a:lstStyle>
            <a:lvl1pPr algn="l">
              <a:defRPr sz="700" cap="all" spc="100" baseline="0">
                <a:solidFill>
                  <a:schemeClr val="accent2"/>
                </a:solidFill>
              </a:defRPr>
            </a:lvl1pPr>
          </a:lstStyle>
          <a:p>
            <a:fld id="{91D52554-FC24-43B7-96F7-530EE78209A5}" type="datetime3">
              <a:rPr lang="en-US" smtClean="0"/>
              <a:pPr/>
              <a:t>20 November 2018</a:t>
            </a:fld>
            <a:endParaRPr lang="en-US" dirty="0"/>
          </a:p>
        </p:txBody>
      </p:sp>
      <p:sp>
        <p:nvSpPr>
          <p:cNvPr id="10" name="Platshållare för sidfot 4"/>
          <p:cNvSpPr>
            <a:spLocks noGrp="1"/>
          </p:cNvSpPr>
          <p:nvPr>
            <p:ph type="ftr" sz="quarter" idx="3"/>
          </p:nvPr>
        </p:nvSpPr>
        <p:spPr>
          <a:xfrm>
            <a:off x="-2014279" y="4108983"/>
            <a:ext cx="1329663" cy="525934"/>
          </a:xfrm>
          <a:prstGeom prst="rect">
            <a:avLst/>
          </a:prstGeom>
        </p:spPr>
        <p:txBody>
          <a:bodyPr vert="horz" lIns="0" tIns="0" rIns="0" bIns="0" rtlCol="0" anchor="b"/>
          <a:lstStyle>
            <a:lvl1pPr algn="l">
              <a:defRPr sz="700" cap="all" spc="100" baseline="0">
                <a:solidFill>
                  <a:schemeClr val="accent2"/>
                </a:solidFill>
              </a:defRPr>
            </a:lvl1pPr>
          </a:lstStyle>
          <a:p>
            <a:r>
              <a:rPr lang="en-US"/>
              <a:t>CUSTOMER NAME / PRESENTATION TITLE / CHAPTER TITLE</a:t>
            </a:r>
            <a:endParaRPr lang="en-US" dirty="0"/>
          </a:p>
        </p:txBody>
      </p:sp>
      <p:sp>
        <p:nvSpPr>
          <p:cNvPr id="11" name="Platshållare för bildnummer 5"/>
          <p:cNvSpPr>
            <a:spLocks noGrp="1"/>
          </p:cNvSpPr>
          <p:nvPr>
            <p:ph type="sldNum" sz="quarter" idx="4"/>
          </p:nvPr>
        </p:nvSpPr>
        <p:spPr>
          <a:xfrm>
            <a:off x="-972616" y="4876006"/>
            <a:ext cx="288000" cy="93886"/>
          </a:xfrm>
          <a:prstGeom prst="rect">
            <a:avLst/>
          </a:prstGeom>
        </p:spPr>
        <p:txBody>
          <a:bodyPr vert="horz" lIns="0" tIns="0" rIns="0" bIns="0" rtlCol="0" anchor="b"/>
          <a:lstStyle>
            <a:lvl1pPr algn="ctr">
              <a:defRPr sz="700" cap="all" spc="100" baseline="0">
                <a:solidFill>
                  <a:schemeClr val="accent2"/>
                </a:solidFill>
              </a:defRPr>
            </a:lvl1pPr>
          </a:lstStyle>
          <a:p>
            <a:fld id="{BF3B80E1-43C0-477E-9CCD-2D949108887F}" type="slidenum">
              <a:rPr lang="en-US" smtClean="0"/>
              <a:pPr/>
              <a:t>‹#›</a:t>
            </a:fld>
            <a:endParaRPr lang="en-US" dirty="0"/>
          </a:p>
        </p:txBody>
      </p:sp>
      <p:sp>
        <p:nvSpPr>
          <p:cNvPr id="14" name="Platshållare för rubrik 11"/>
          <p:cNvSpPr>
            <a:spLocks noGrp="1"/>
          </p:cNvSpPr>
          <p:nvPr>
            <p:ph type="title"/>
          </p:nvPr>
        </p:nvSpPr>
        <p:spPr>
          <a:xfrm>
            <a:off x="467544" y="360016"/>
            <a:ext cx="7956000" cy="771574"/>
          </a:xfrm>
          <a:prstGeom prst="rect">
            <a:avLst/>
          </a:prstGeom>
        </p:spPr>
        <p:txBody>
          <a:bodyPr vert="horz" lIns="0" tIns="0" rIns="0" bIns="0" rtlCol="0" anchor="t">
            <a:noAutofit/>
          </a:bodyPr>
          <a:lstStyle/>
          <a:p>
            <a:r>
              <a:rPr lang="sv-SE" dirty="0"/>
              <a:t>Klicka här </a:t>
            </a:r>
            <a:br>
              <a:rPr lang="sv-SE" dirty="0"/>
            </a:br>
            <a:r>
              <a:rPr lang="sv-SE" dirty="0"/>
              <a:t>för att ändra format</a:t>
            </a:r>
            <a:endParaRPr lang="en-US" dirty="0"/>
          </a:p>
        </p:txBody>
      </p:sp>
      <p:sp>
        <p:nvSpPr>
          <p:cNvPr id="16" name="Platshållare för text 2"/>
          <p:cNvSpPr>
            <a:spLocks noGrp="1"/>
          </p:cNvSpPr>
          <p:nvPr>
            <p:ph type="body" idx="1"/>
          </p:nvPr>
        </p:nvSpPr>
        <p:spPr>
          <a:xfrm>
            <a:off x="467544" y="1275606"/>
            <a:ext cx="7956000" cy="3096344"/>
          </a:xfrm>
          <a:prstGeom prst="rect">
            <a:avLst/>
          </a:prstGeom>
        </p:spPr>
        <p:txBody>
          <a:bodyPr vert="horz" lIns="0" tIns="0" rIns="0" bIns="0" rtlCol="0" anchor="t">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Tree>
    <p:extLst>
      <p:ext uri="{BB962C8B-B14F-4D97-AF65-F5344CB8AC3E}">
        <p14:creationId xmlns:p14="http://schemas.microsoft.com/office/powerpoint/2010/main" val="2653045361"/>
      </p:ext>
    </p:extLst>
  </p:cSld>
  <p:clrMap bg1="lt1" tx1="dk1" bg2="lt2" tx2="dk2" accent1="accent1" accent2="accent2" accent3="accent3" accent4="accent4" accent5="accent5" accent6="accent6" hlink="hlink" folHlink="folHlink"/>
  <p:sldLayoutIdLst>
    <p:sldLayoutId id="2147483717" r:id="rId1"/>
    <p:sldLayoutId id="2147483755" r:id="rId2"/>
    <p:sldLayoutId id="2147483788" r:id="rId3"/>
    <p:sldLayoutId id="2147483756" r:id="rId4"/>
    <p:sldLayoutId id="2147483786" r:id="rId5"/>
    <p:sldLayoutId id="2147483757" r:id="rId6"/>
    <p:sldLayoutId id="2147483783" r:id="rId7"/>
    <p:sldLayoutId id="2147483758" r:id="rId8"/>
    <p:sldLayoutId id="2147483759" r:id="rId9"/>
  </p:sldLayoutIdLst>
  <p:hf sldNum="0" hdr="0" ftr="0" dt="0"/>
  <p:txStyles>
    <p:titleStyle>
      <a:lvl1pPr algn="l" defTabSz="914400" rtl="0" eaLnBrk="1" latinLnBrk="0" hangingPunct="1">
        <a:lnSpc>
          <a:spcPct val="100000"/>
        </a:lnSpc>
        <a:spcBef>
          <a:spcPct val="0"/>
        </a:spcBef>
        <a:buNone/>
        <a:defRPr sz="2600" kern="2200" cap="all" spc="100" baseline="0">
          <a:solidFill>
            <a:schemeClr val="accent1"/>
          </a:solidFill>
          <a:latin typeface="+mj-lt"/>
          <a:ea typeface="+mj-ea"/>
          <a:cs typeface="+mj-cs"/>
        </a:defRPr>
      </a:lvl1pPr>
    </p:titleStyle>
    <p:bodyStyle>
      <a:lvl1pPr marL="0" indent="0" algn="l" defTabSz="914400" rtl="0" eaLnBrk="1" latinLnBrk="0" hangingPunct="1">
        <a:lnSpc>
          <a:spcPct val="120000"/>
        </a:lnSpc>
        <a:spcBef>
          <a:spcPts val="1500"/>
        </a:spcBef>
        <a:buFont typeface="Arial" panose="020B0604020202020204" pitchFamily="34" charset="0"/>
        <a:buNone/>
        <a:defRPr sz="1400" b="0" kern="900" cap="none" spc="0" baseline="0">
          <a:solidFill>
            <a:schemeClr val="tx1"/>
          </a:solidFill>
          <a:latin typeface="+mn-lt"/>
          <a:ea typeface="+mn-ea"/>
          <a:cs typeface="+mn-cs"/>
        </a:defRPr>
      </a:lvl1pPr>
      <a:lvl2pPr marL="171450" indent="-171450" algn="l" defTabSz="914400" rtl="0" eaLnBrk="1" latinLnBrk="0" hangingPunct="1">
        <a:lnSpc>
          <a:spcPct val="120000"/>
        </a:lnSpc>
        <a:spcBef>
          <a:spcPts val="500"/>
        </a:spcBef>
        <a:buClr>
          <a:schemeClr val="accent2"/>
        </a:buClr>
        <a:buFont typeface="Arial" panose="020B0604020202020204" pitchFamily="34" charset="0"/>
        <a:buChar char="•"/>
        <a:defRPr sz="1400" b="0" kern="1200" cap="none" spc="0" baseline="0">
          <a:solidFill>
            <a:schemeClr val="tx1"/>
          </a:solidFill>
          <a:latin typeface="+mn-lt"/>
          <a:ea typeface="+mn-ea"/>
          <a:cs typeface="+mn-cs"/>
        </a:defRPr>
      </a:lvl2pPr>
      <a:lvl3pPr marL="358775" indent="-179388" algn="l" defTabSz="914400" rtl="0" eaLnBrk="1" latinLnBrk="0" hangingPunct="1">
        <a:lnSpc>
          <a:spcPct val="120000"/>
        </a:lnSpc>
        <a:spcBef>
          <a:spcPts val="500"/>
        </a:spcBef>
        <a:buClr>
          <a:schemeClr val="accent2"/>
        </a:buClr>
        <a:buFont typeface="Arial" panose="020B0604020202020204" pitchFamily="34" charset="0"/>
        <a:buChar char="–"/>
        <a:defRPr sz="1200" kern="1200">
          <a:solidFill>
            <a:schemeClr val="tx1"/>
          </a:solidFill>
          <a:latin typeface="+mn-lt"/>
          <a:ea typeface="+mn-ea"/>
          <a:cs typeface="+mn-cs"/>
        </a:defRPr>
      </a:lvl3pPr>
      <a:lvl4pPr marL="444500" indent="-85725" algn="l" defTabSz="914400" rtl="0" eaLnBrk="1" latinLnBrk="0" hangingPunct="1">
        <a:lnSpc>
          <a:spcPct val="120000"/>
        </a:lnSpc>
        <a:spcBef>
          <a:spcPts val="500"/>
        </a:spcBef>
        <a:buClr>
          <a:schemeClr val="accent2"/>
        </a:buClr>
        <a:buFont typeface="Arial" panose="020B0604020202020204" pitchFamily="34" charset="0"/>
        <a:buChar char="•"/>
        <a:defRPr sz="900" kern="1200">
          <a:solidFill>
            <a:schemeClr val="tx1"/>
          </a:solidFill>
          <a:latin typeface="+mn-lt"/>
          <a:ea typeface="+mn-ea"/>
          <a:cs typeface="+mn-cs"/>
        </a:defRPr>
      </a:lvl4pPr>
      <a:lvl5pPr marL="358775" indent="85725" algn="l" defTabSz="914400" rtl="0" eaLnBrk="1" latinLnBrk="0" hangingPunct="1">
        <a:lnSpc>
          <a:spcPct val="120000"/>
        </a:lnSpc>
        <a:spcBef>
          <a:spcPts val="500"/>
        </a:spcBef>
        <a:buClr>
          <a:schemeClr val="accent2"/>
        </a:buClr>
        <a:buFont typeface="Arial" panose="020B0604020202020204" pitchFamily="34" charset="0"/>
        <a:buNone/>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Bildobjekt 7"/>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575192" y="4592959"/>
            <a:ext cx="402427" cy="402427"/>
          </a:xfrm>
          <a:prstGeom prst="rect">
            <a:avLst/>
          </a:prstGeom>
        </p:spPr>
      </p:pic>
      <p:sp>
        <p:nvSpPr>
          <p:cNvPr id="9" name="Platshållare för datum 3"/>
          <p:cNvSpPr>
            <a:spLocks noGrp="1"/>
          </p:cNvSpPr>
          <p:nvPr>
            <p:ph type="dt" sz="half" idx="2"/>
          </p:nvPr>
        </p:nvSpPr>
        <p:spPr>
          <a:xfrm>
            <a:off x="467544" y="4876006"/>
            <a:ext cx="1188000" cy="93886"/>
          </a:xfrm>
          <a:prstGeom prst="rect">
            <a:avLst/>
          </a:prstGeom>
        </p:spPr>
        <p:txBody>
          <a:bodyPr vert="horz" lIns="0" tIns="0" rIns="0" bIns="0" rtlCol="0" anchor="b"/>
          <a:lstStyle>
            <a:lvl1pPr algn="l">
              <a:defRPr sz="700" cap="all" spc="100" baseline="0">
                <a:solidFill>
                  <a:schemeClr val="accent6"/>
                </a:solidFill>
              </a:defRPr>
            </a:lvl1pPr>
          </a:lstStyle>
          <a:p>
            <a:fld id="{91D52554-FC24-43B7-96F7-530EE78209A5}" type="datetime3">
              <a:rPr lang="en-US" smtClean="0"/>
              <a:pPr/>
              <a:t>20 November 2018</a:t>
            </a:fld>
            <a:endParaRPr lang="en-US" dirty="0"/>
          </a:p>
        </p:txBody>
      </p:sp>
      <p:sp>
        <p:nvSpPr>
          <p:cNvPr id="10" name="Platshållare för sidfot 4"/>
          <p:cNvSpPr>
            <a:spLocks noGrp="1"/>
          </p:cNvSpPr>
          <p:nvPr>
            <p:ph type="ftr" sz="quarter" idx="3"/>
          </p:nvPr>
        </p:nvSpPr>
        <p:spPr>
          <a:xfrm>
            <a:off x="-2014279" y="4108983"/>
            <a:ext cx="1329663" cy="525934"/>
          </a:xfrm>
          <a:prstGeom prst="rect">
            <a:avLst/>
          </a:prstGeom>
        </p:spPr>
        <p:txBody>
          <a:bodyPr vert="horz" lIns="0" tIns="0" rIns="0" bIns="0" rtlCol="0" anchor="b"/>
          <a:lstStyle>
            <a:lvl1pPr algn="l">
              <a:defRPr sz="700" cap="all" spc="100" baseline="0">
                <a:solidFill>
                  <a:schemeClr val="accent6"/>
                </a:solidFill>
              </a:defRPr>
            </a:lvl1pPr>
          </a:lstStyle>
          <a:p>
            <a:r>
              <a:rPr lang="en-US"/>
              <a:t>CUSTOMER NAME / PRESENTATION TITLE / CHAPTER TITLE</a:t>
            </a:r>
            <a:endParaRPr lang="en-US" dirty="0"/>
          </a:p>
        </p:txBody>
      </p:sp>
      <p:sp>
        <p:nvSpPr>
          <p:cNvPr id="11" name="Platshållare för bildnummer 5"/>
          <p:cNvSpPr>
            <a:spLocks noGrp="1"/>
          </p:cNvSpPr>
          <p:nvPr>
            <p:ph type="sldNum" sz="quarter" idx="4"/>
          </p:nvPr>
        </p:nvSpPr>
        <p:spPr>
          <a:xfrm>
            <a:off x="-972616" y="4876006"/>
            <a:ext cx="288000" cy="93886"/>
          </a:xfrm>
          <a:prstGeom prst="rect">
            <a:avLst/>
          </a:prstGeom>
        </p:spPr>
        <p:txBody>
          <a:bodyPr vert="horz" lIns="0" tIns="0" rIns="0" bIns="0" rtlCol="0" anchor="b"/>
          <a:lstStyle>
            <a:lvl1pPr algn="ctr">
              <a:defRPr sz="700" cap="all" spc="100" baseline="0">
                <a:solidFill>
                  <a:schemeClr val="accent6"/>
                </a:solidFill>
              </a:defRPr>
            </a:lvl1pPr>
          </a:lstStyle>
          <a:p>
            <a:fld id="{BF3B80E1-43C0-477E-9CCD-2D949108887F}" type="slidenum">
              <a:rPr lang="en-US" smtClean="0"/>
              <a:pPr/>
              <a:t>‹#›</a:t>
            </a:fld>
            <a:endParaRPr lang="en-US" dirty="0"/>
          </a:p>
        </p:txBody>
      </p:sp>
      <p:sp>
        <p:nvSpPr>
          <p:cNvPr id="14" name="Platshållare för rubrik 11"/>
          <p:cNvSpPr>
            <a:spLocks noGrp="1"/>
          </p:cNvSpPr>
          <p:nvPr>
            <p:ph type="title"/>
          </p:nvPr>
        </p:nvSpPr>
        <p:spPr>
          <a:xfrm>
            <a:off x="467544" y="360016"/>
            <a:ext cx="7956000" cy="771574"/>
          </a:xfrm>
          <a:prstGeom prst="rect">
            <a:avLst/>
          </a:prstGeom>
        </p:spPr>
        <p:txBody>
          <a:bodyPr vert="horz" lIns="0" tIns="0" rIns="0" bIns="0" rtlCol="0" anchor="t">
            <a:noAutofit/>
          </a:bodyPr>
          <a:lstStyle/>
          <a:p>
            <a:r>
              <a:rPr lang="sv-SE" dirty="0"/>
              <a:t>Klicka här </a:t>
            </a:r>
            <a:br>
              <a:rPr lang="sv-SE" dirty="0"/>
            </a:br>
            <a:r>
              <a:rPr lang="sv-SE" dirty="0"/>
              <a:t>för att ändra format</a:t>
            </a:r>
            <a:endParaRPr lang="en-US" dirty="0"/>
          </a:p>
        </p:txBody>
      </p:sp>
      <p:sp>
        <p:nvSpPr>
          <p:cNvPr id="16" name="Platshållare för text 2"/>
          <p:cNvSpPr>
            <a:spLocks noGrp="1"/>
          </p:cNvSpPr>
          <p:nvPr>
            <p:ph type="body" idx="1"/>
          </p:nvPr>
        </p:nvSpPr>
        <p:spPr>
          <a:xfrm>
            <a:off x="467544" y="1275606"/>
            <a:ext cx="7956000" cy="3096344"/>
          </a:xfrm>
          <a:prstGeom prst="rect">
            <a:avLst/>
          </a:prstGeom>
        </p:spPr>
        <p:txBody>
          <a:bodyPr vert="horz" lIns="0" tIns="0" rIns="0" bIns="0" rtlCol="0" anchor="t">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Tree>
    <p:extLst>
      <p:ext uri="{BB962C8B-B14F-4D97-AF65-F5344CB8AC3E}">
        <p14:creationId xmlns:p14="http://schemas.microsoft.com/office/powerpoint/2010/main" val="1334478427"/>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Lst>
  <p:hf sldNum="0" hdr="0" ftr="0" dt="0"/>
  <p:txStyles>
    <p:titleStyle>
      <a:lvl1pPr algn="l" defTabSz="914400" rtl="0" eaLnBrk="1" latinLnBrk="0" hangingPunct="1">
        <a:lnSpc>
          <a:spcPct val="100000"/>
        </a:lnSpc>
        <a:spcBef>
          <a:spcPct val="0"/>
        </a:spcBef>
        <a:buNone/>
        <a:defRPr sz="2600" kern="2200" cap="all" spc="100" baseline="0">
          <a:solidFill>
            <a:schemeClr val="accent5"/>
          </a:solidFill>
          <a:latin typeface="+mj-lt"/>
          <a:ea typeface="+mj-ea"/>
          <a:cs typeface="+mj-cs"/>
        </a:defRPr>
      </a:lvl1pPr>
    </p:titleStyle>
    <p:bodyStyle>
      <a:lvl1pPr marL="0" indent="0" algn="l" defTabSz="914400" rtl="0" eaLnBrk="1" latinLnBrk="0" hangingPunct="1">
        <a:lnSpc>
          <a:spcPct val="120000"/>
        </a:lnSpc>
        <a:spcBef>
          <a:spcPts val="1500"/>
        </a:spcBef>
        <a:buFont typeface="Arial" panose="020B0604020202020204" pitchFamily="34" charset="0"/>
        <a:buNone/>
        <a:defRPr sz="1400" b="0" kern="900" cap="none" spc="0" baseline="0">
          <a:solidFill>
            <a:schemeClr val="tx1"/>
          </a:solidFill>
          <a:latin typeface="+mn-lt"/>
          <a:ea typeface="+mn-ea"/>
          <a:cs typeface="+mn-cs"/>
        </a:defRPr>
      </a:lvl1pPr>
      <a:lvl2pPr marL="171450" indent="-171450" algn="l" defTabSz="914400" rtl="0" eaLnBrk="1" latinLnBrk="0" hangingPunct="1">
        <a:lnSpc>
          <a:spcPct val="120000"/>
        </a:lnSpc>
        <a:spcBef>
          <a:spcPts val="500"/>
        </a:spcBef>
        <a:buClr>
          <a:schemeClr val="accent6"/>
        </a:buClr>
        <a:buFont typeface="Arial" panose="020B0604020202020204" pitchFamily="34" charset="0"/>
        <a:buChar char="•"/>
        <a:defRPr sz="1400" b="0" kern="1200" cap="none" spc="0" baseline="0">
          <a:solidFill>
            <a:schemeClr val="tx1"/>
          </a:solidFill>
          <a:latin typeface="+mn-lt"/>
          <a:ea typeface="+mn-ea"/>
          <a:cs typeface="+mn-cs"/>
        </a:defRPr>
      </a:lvl2pPr>
      <a:lvl3pPr marL="358775" indent="-179388" algn="l" defTabSz="914400" rtl="0" eaLnBrk="1" latinLnBrk="0" hangingPunct="1">
        <a:lnSpc>
          <a:spcPct val="120000"/>
        </a:lnSpc>
        <a:spcBef>
          <a:spcPts val="500"/>
        </a:spcBef>
        <a:buClr>
          <a:schemeClr val="accent6"/>
        </a:buClr>
        <a:buFont typeface="Arial" panose="020B0604020202020204" pitchFamily="34" charset="0"/>
        <a:buChar char="–"/>
        <a:defRPr sz="1200" kern="1200">
          <a:solidFill>
            <a:schemeClr val="tx1"/>
          </a:solidFill>
          <a:latin typeface="+mn-lt"/>
          <a:ea typeface="+mn-ea"/>
          <a:cs typeface="+mn-cs"/>
        </a:defRPr>
      </a:lvl3pPr>
      <a:lvl4pPr marL="444500" indent="-85725" algn="l" defTabSz="914400" rtl="0" eaLnBrk="1" latinLnBrk="0" hangingPunct="1">
        <a:lnSpc>
          <a:spcPct val="120000"/>
        </a:lnSpc>
        <a:spcBef>
          <a:spcPts val="500"/>
        </a:spcBef>
        <a:buClr>
          <a:schemeClr val="accent6"/>
        </a:buClr>
        <a:buFont typeface="Arial" panose="020B0604020202020204" pitchFamily="34" charset="0"/>
        <a:buChar char="•"/>
        <a:defRPr sz="900" kern="1200">
          <a:solidFill>
            <a:schemeClr val="tx1"/>
          </a:solidFill>
          <a:latin typeface="+mn-lt"/>
          <a:ea typeface="+mn-ea"/>
          <a:cs typeface="+mn-cs"/>
        </a:defRPr>
      </a:lvl4pPr>
      <a:lvl5pPr marL="358775" indent="85725" algn="l" defTabSz="914400" rtl="0" eaLnBrk="1" latinLnBrk="0" hangingPunct="1">
        <a:lnSpc>
          <a:spcPct val="120000"/>
        </a:lnSpc>
        <a:spcBef>
          <a:spcPts val="500"/>
        </a:spcBef>
        <a:buClr>
          <a:schemeClr val="accent6"/>
        </a:buClr>
        <a:buFont typeface="Arial" panose="020B0604020202020204" pitchFamily="34" charset="0"/>
        <a:buNone/>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Bildobjekt 7"/>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575192" y="4592959"/>
            <a:ext cx="402427" cy="402427"/>
          </a:xfrm>
          <a:prstGeom prst="rect">
            <a:avLst/>
          </a:prstGeom>
        </p:spPr>
      </p:pic>
      <p:sp>
        <p:nvSpPr>
          <p:cNvPr id="9" name="Platshållare för datum 3"/>
          <p:cNvSpPr>
            <a:spLocks noGrp="1"/>
          </p:cNvSpPr>
          <p:nvPr>
            <p:ph type="dt" sz="half" idx="2"/>
          </p:nvPr>
        </p:nvSpPr>
        <p:spPr>
          <a:xfrm>
            <a:off x="467544" y="4876006"/>
            <a:ext cx="1188000" cy="93886"/>
          </a:xfrm>
          <a:prstGeom prst="rect">
            <a:avLst/>
          </a:prstGeom>
        </p:spPr>
        <p:txBody>
          <a:bodyPr vert="horz" lIns="0" tIns="0" rIns="0" bIns="0" rtlCol="0" anchor="b"/>
          <a:lstStyle>
            <a:lvl1pPr algn="l">
              <a:defRPr sz="700" cap="all" spc="100" baseline="0">
                <a:solidFill>
                  <a:schemeClr val="accent4"/>
                </a:solidFill>
              </a:defRPr>
            </a:lvl1pPr>
          </a:lstStyle>
          <a:p>
            <a:fld id="{91D52554-FC24-43B7-96F7-530EE78209A5}" type="datetime3">
              <a:rPr lang="en-US" smtClean="0"/>
              <a:pPr/>
              <a:t>20 November 2018</a:t>
            </a:fld>
            <a:endParaRPr lang="en-US" dirty="0"/>
          </a:p>
        </p:txBody>
      </p:sp>
      <p:sp>
        <p:nvSpPr>
          <p:cNvPr id="10" name="Platshållare för sidfot 4"/>
          <p:cNvSpPr>
            <a:spLocks noGrp="1"/>
          </p:cNvSpPr>
          <p:nvPr>
            <p:ph type="ftr" sz="quarter" idx="3"/>
          </p:nvPr>
        </p:nvSpPr>
        <p:spPr>
          <a:xfrm>
            <a:off x="-2014279" y="4108983"/>
            <a:ext cx="1329663" cy="525934"/>
          </a:xfrm>
          <a:prstGeom prst="rect">
            <a:avLst/>
          </a:prstGeom>
        </p:spPr>
        <p:txBody>
          <a:bodyPr vert="horz" lIns="0" tIns="0" rIns="0" bIns="0" rtlCol="0" anchor="b"/>
          <a:lstStyle>
            <a:lvl1pPr algn="l">
              <a:defRPr sz="700" cap="all" spc="100" baseline="0">
                <a:solidFill>
                  <a:schemeClr val="accent4"/>
                </a:solidFill>
              </a:defRPr>
            </a:lvl1pPr>
          </a:lstStyle>
          <a:p>
            <a:r>
              <a:rPr lang="en-US"/>
              <a:t>CUSTOMER NAME / PRESENTATION TITLE / CHAPTER TITLE</a:t>
            </a:r>
            <a:endParaRPr lang="en-US" dirty="0"/>
          </a:p>
        </p:txBody>
      </p:sp>
      <p:sp>
        <p:nvSpPr>
          <p:cNvPr id="11" name="Platshållare för bildnummer 5"/>
          <p:cNvSpPr>
            <a:spLocks noGrp="1"/>
          </p:cNvSpPr>
          <p:nvPr>
            <p:ph type="sldNum" sz="quarter" idx="4"/>
          </p:nvPr>
        </p:nvSpPr>
        <p:spPr>
          <a:xfrm>
            <a:off x="-972616" y="4876006"/>
            <a:ext cx="288000" cy="93886"/>
          </a:xfrm>
          <a:prstGeom prst="rect">
            <a:avLst/>
          </a:prstGeom>
        </p:spPr>
        <p:txBody>
          <a:bodyPr vert="horz" lIns="0" tIns="0" rIns="0" bIns="0" rtlCol="0" anchor="b"/>
          <a:lstStyle>
            <a:lvl1pPr algn="ctr">
              <a:defRPr sz="700" cap="all" spc="100" baseline="0">
                <a:solidFill>
                  <a:schemeClr val="accent4"/>
                </a:solidFill>
              </a:defRPr>
            </a:lvl1pPr>
          </a:lstStyle>
          <a:p>
            <a:fld id="{BF3B80E1-43C0-477E-9CCD-2D949108887F}" type="slidenum">
              <a:rPr lang="en-US" smtClean="0"/>
              <a:pPr/>
              <a:t>‹#›</a:t>
            </a:fld>
            <a:endParaRPr lang="en-US" dirty="0"/>
          </a:p>
        </p:txBody>
      </p:sp>
      <p:sp>
        <p:nvSpPr>
          <p:cNvPr id="14" name="Platshållare för rubrik 11"/>
          <p:cNvSpPr>
            <a:spLocks noGrp="1"/>
          </p:cNvSpPr>
          <p:nvPr>
            <p:ph type="title"/>
          </p:nvPr>
        </p:nvSpPr>
        <p:spPr>
          <a:xfrm>
            <a:off x="467544" y="360016"/>
            <a:ext cx="7956000" cy="771574"/>
          </a:xfrm>
          <a:prstGeom prst="rect">
            <a:avLst/>
          </a:prstGeom>
        </p:spPr>
        <p:txBody>
          <a:bodyPr vert="horz" lIns="0" tIns="0" rIns="0" bIns="0" rtlCol="0" anchor="t">
            <a:noAutofit/>
          </a:bodyPr>
          <a:lstStyle/>
          <a:p>
            <a:r>
              <a:rPr lang="sv-SE" dirty="0"/>
              <a:t>Klicka här </a:t>
            </a:r>
            <a:br>
              <a:rPr lang="sv-SE" dirty="0"/>
            </a:br>
            <a:r>
              <a:rPr lang="sv-SE" dirty="0"/>
              <a:t>för att ändra format</a:t>
            </a:r>
            <a:endParaRPr lang="en-US" dirty="0"/>
          </a:p>
        </p:txBody>
      </p:sp>
      <p:sp>
        <p:nvSpPr>
          <p:cNvPr id="16" name="Platshållare för text 2"/>
          <p:cNvSpPr>
            <a:spLocks noGrp="1"/>
          </p:cNvSpPr>
          <p:nvPr>
            <p:ph type="body" idx="1"/>
          </p:nvPr>
        </p:nvSpPr>
        <p:spPr>
          <a:xfrm>
            <a:off x="467544" y="1275606"/>
            <a:ext cx="7956000" cy="3096344"/>
          </a:xfrm>
          <a:prstGeom prst="rect">
            <a:avLst/>
          </a:prstGeom>
        </p:spPr>
        <p:txBody>
          <a:bodyPr vert="horz" lIns="0" tIns="0" rIns="0" bIns="0" rtlCol="0" anchor="t">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Tree>
    <p:extLst>
      <p:ext uri="{BB962C8B-B14F-4D97-AF65-F5344CB8AC3E}">
        <p14:creationId xmlns:p14="http://schemas.microsoft.com/office/powerpoint/2010/main" val="489871574"/>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Lst>
  <p:hf sldNum="0" hdr="0" ftr="0" dt="0"/>
  <p:txStyles>
    <p:titleStyle>
      <a:lvl1pPr algn="l" defTabSz="914400" rtl="0" eaLnBrk="1" latinLnBrk="0" hangingPunct="1">
        <a:lnSpc>
          <a:spcPct val="100000"/>
        </a:lnSpc>
        <a:spcBef>
          <a:spcPct val="0"/>
        </a:spcBef>
        <a:buNone/>
        <a:defRPr sz="2600" kern="2200" cap="all" spc="100" baseline="0">
          <a:solidFill>
            <a:schemeClr val="accent3"/>
          </a:solidFill>
          <a:latin typeface="+mj-lt"/>
          <a:ea typeface="+mj-ea"/>
          <a:cs typeface="+mj-cs"/>
        </a:defRPr>
      </a:lvl1pPr>
    </p:titleStyle>
    <p:bodyStyle>
      <a:lvl1pPr marL="0" indent="0" algn="l" defTabSz="914400" rtl="0" eaLnBrk="1" latinLnBrk="0" hangingPunct="1">
        <a:lnSpc>
          <a:spcPct val="120000"/>
        </a:lnSpc>
        <a:spcBef>
          <a:spcPts val="1500"/>
        </a:spcBef>
        <a:buFont typeface="Arial" panose="020B0604020202020204" pitchFamily="34" charset="0"/>
        <a:buNone/>
        <a:defRPr sz="1400" b="0" kern="900" cap="none" spc="0" baseline="0">
          <a:solidFill>
            <a:schemeClr val="tx1"/>
          </a:solidFill>
          <a:latin typeface="+mn-lt"/>
          <a:ea typeface="+mn-ea"/>
          <a:cs typeface="+mn-cs"/>
        </a:defRPr>
      </a:lvl1pPr>
      <a:lvl2pPr marL="171450" indent="-171450" algn="l" defTabSz="914400" rtl="0" eaLnBrk="1" latinLnBrk="0" hangingPunct="1">
        <a:lnSpc>
          <a:spcPct val="120000"/>
        </a:lnSpc>
        <a:spcBef>
          <a:spcPts val="500"/>
        </a:spcBef>
        <a:buClr>
          <a:schemeClr val="accent4"/>
        </a:buClr>
        <a:buFont typeface="Arial" panose="020B0604020202020204" pitchFamily="34" charset="0"/>
        <a:buChar char="•"/>
        <a:defRPr sz="1400" b="0" kern="1200" cap="none" spc="0" baseline="0">
          <a:solidFill>
            <a:schemeClr val="tx1"/>
          </a:solidFill>
          <a:latin typeface="+mn-lt"/>
          <a:ea typeface="+mn-ea"/>
          <a:cs typeface="+mn-cs"/>
        </a:defRPr>
      </a:lvl2pPr>
      <a:lvl3pPr marL="358775" indent="-179388" algn="l" defTabSz="914400" rtl="0" eaLnBrk="1" latinLnBrk="0" hangingPunct="1">
        <a:lnSpc>
          <a:spcPct val="120000"/>
        </a:lnSpc>
        <a:spcBef>
          <a:spcPts val="500"/>
        </a:spcBef>
        <a:buClr>
          <a:schemeClr val="accent4"/>
        </a:buClr>
        <a:buFont typeface="Arial" panose="020B0604020202020204" pitchFamily="34" charset="0"/>
        <a:buChar char="–"/>
        <a:defRPr sz="1200" kern="1200">
          <a:solidFill>
            <a:schemeClr val="tx1"/>
          </a:solidFill>
          <a:latin typeface="+mn-lt"/>
          <a:ea typeface="+mn-ea"/>
          <a:cs typeface="+mn-cs"/>
        </a:defRPr>
      </a:lvl3pPr>
      <a:lvl4pPr marL="444500" indent="-85725" algn="l" defTabSz="914400" rtl="0" eaLnBrk="1" latinLnBrk="0" hangingPunct="1">
        <a:lnSpc>
          <a:spcPct val="120000"/>
        </a:lnSpc>
        <a:spcBef>
          <a:spcPts val="500"/>
        </a:spcBef>
        <a:buClr>
          <a:schemeClr val="accent4"/>
        </a:buClr>
        <a:buFont typeface="Arial" panose="020B0604020202020204" pitchFamily="34" charset="0"/>
        <a:buChar char="•"/>
        <a:defRPr sz="900" kern="1200">
          <a:solidFill>
            <a:schemeClr val="tx1"/>
          </a:solidFill>
          <a:latin typeface="+mn-lt"/>
          <a:ea typeface="+mn-ea"/>
          <a:cs typeface="+mn-cs"/>
        </a:defRPr>
      </a:lvl4pPr>
      <a:lvl5pPr marL="358775" indent="85725" algn="l" defTabSz="914400" rtl="0" eaLnBrk="1" latinLnBrk="0" hangingPunct="1">
        <a:lnSpc>
          <a:spcPct val="120000"/>
        </a:lnSpc>
        <a:spcBef>
          <a:spcPts val="500"/>
        </a:spcBef>
        <a:buClr>
          <a:schemeClr val="accent4"/>
        </a:buClr>
        <a:buFont typeface="Arial" panose="020B0604020202020204" pitchFamily="34" charset="0"/>
        <a:buNone/>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9"/>
        <p:cNvGrpSpPr/>
        <p:nvPr/>
      </p:nvGrpSpPr>
      <p:grpSpPr>
        <a:xfrm>
          <a:off x="0" y="0"/>
          <a:ext cx="0" cy="0"/>
          <a:chOff x="0" y="0"/>
          <a:chExt cx="0" cy="0"/>
        </a:xfrm>
      </p:grpSpPr>
      <p:sp>
        <p:nvSpPr>
          <p:cNvPr id="340" name="Google Shape;340;p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41" name="Google Shape;341;p5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342" name="Google Shape;342;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02732573"/>
      </p:ext>
    </p:extLst>
  </p:cSld>
  <p:clrMap bg1="lt1" tx1="dk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Bildobjekt 8"/>
          <p:cNvPicPr/>
          <p:nvPr/>
        </p:nvPicPr>
        <p:blipFill>
          <a:blip r:embed="rId14"/>
          <a:stretch/>
        </p:blipFill>
        <p:spPr>
          <a:xfrm>
            <a:off x="8575200" y="4592880"/>
            <a:ext cx="402120" cy="402120"/>
          </a:xfrm>
          <a:prstGeom prst="rect">
            <a:avLst/>
          </a:prstGeom>
          <a:ln>
            <a:noFill/>
          </a:ln>
        </p:spPr>
      </p:pic>
      <p:pic>
        <p:nvPicPr>
          <p:cNvPr id="7" name="Bildobjekt 8"/>
          <p:cNvPicPr/>
          <p:nvPr/>
        </p:nvPicPr>
        <p:blipFill>
          <a:blip r:embed="rId15"/>
          <a:srcRect l="3349" t="5149" r="1536" b="2154"/>
          <a:stretch/>
        </p:blipFill>
        <p:spPr>
          <a:xfrm>
            <a:off x="-36360" y="-20520"/>
            <a:ext cx="9216720" cy="5184360"/>
          </a:xfrm>
          <a:prstGeom prst="rect">
            <a:avLst/>
          </a:prstGeom>
          <a:ln>
            <a:noFill/>
          </a:ln>
        </p:spPr>
      </p:pic>
      <p:pic>
        <p:nvPicPr>
          <p:cNvPr id="2" name="Bildobjekt 7"/>
          <p:cNvPicPr/>
          <p:nvPr/>
        </p:nvPicPr>
        <p:blipFill>
          <a:blip r:embed="rId14"/>
          <a:stretch/>
        </p:blipFill>
        <p:spPr>
          <a:xfrm>
            <a:off x="8575200" y="4592880"/>
            <a:ext cx="402120" cy="402120"/>
          </a:xfrm>
          <a:prstGeom prst="rect">
            <a:avLst/>
          </a:prstGeom>
          <a:ln>
            <a:noFill/>
          </a:ln>
        </p:spPr>
      </p:pic>
      <p:sp>
        <p:nvSpPr>
          <p:cNvPr id="3" name="PlaceHolder 1"/>
          <p:cNvSpPr>
            <a:spLocks noGrp="1"/>
          </p:cNvSpPr>
          <p:nvPr>
            <p:ph type="title"/>
          </p:nvPr>
        </p:nvSpPr>
        <p:spPr>
          <a:xfrm>
            <a:off x="467640" y="2608200"/>
            <a:ext cx="3328200" cy="1984320"/>
          </a:xfrm>
          <a:prstGeom prst="rect">
            <a:avLst/>
          </a:prstGeom>
        </p:spPr>
        <p:txBody>
          <a:bodyPr lIns="0" tIns="0" rIns="0" bIns="0"/>
          <a:lstStyle/>
          <a:p>
            <a:pPr>
              <a:lnSpc>
                <a:spcPct val="100000"/>
              </a:lnSpc>
            </a:pPr>
            <a:r>
              <a:rPr lang="sv-SE" sz="2500" b="0" strike="noStrike" cap="all" spc="97">
                <a:solidFill>
                  <a:srgbClr val="0069B4"/>
                </a:solidFill>
                <a:latin typeface="Arial"/>
              </a:rPr>
              <a:t>Presentation name</a:t>
            </a:r>
            <a:endParaRPr lang="sv-SE" sz="2500" b="0" strike="noStrike" spc="-1">
              <a:solidFill>
                <a:srgbClr val="575756"/>
              </a:solidFill>
              <a:latin typeface="Arial"/>
            </a:endParaRPr>
          </a:p>
        </p:txBody>
      </p:sp>
      <p:sp>
        <p:nvSpPr>
          <p:cNvPr id="4" name="PlaceHolder 2"/>
          <p:cNvSpPr>
            <a:spLocks noGrp="1"/>
          </p:cNvSpPr>
          <p:nvPr>
            <p:ph type="body"/>
          </p:nvPr>
        </p:nvSpPr>
        <p:spPr>
          <a:xfrm>
            <a:off x="486000" y="2016000"/>
            <a:ext cx="3309480" cy="575640"/>
          </a:xfrm>
          <a:prstGeom prst="rect">
            <a:avLst/>
          </a:prstGeom>
        </p:spPr>
        <p:txBody>
          <a:bodyPr lIns="0" tIns="0" rIns="0" bIns="0" anchor="b"/>
          <a:lstStyle/>
          <a:p>
            <a:pPr>
              <a:lnSpc>
                <a:spcPct val="120000"/>
              </a:lnSpc>
              <a:spcBef>
                <a:spcPts val="1500"/>
              </a:spcBef>
            </a:pPr>
            <a:fld id="{62D5F2D9-41E9-49DC-A659-C203C18CE013}" type="datetime1">
              <a:rPr lang="sv-SE" sz="1000" b="1" strike="noStrike" cap="all" spc="97">
                <a:solidFill>
                  <a:srgbClr val="62C1EE"/>
                </a:solidFill>
                <a:latin typeface="Arial"/>
              </a:rPr>
              <a:t>11/13/2018</a:t>
            </a:fld>
            <a:r>
              <a:rPr lang="sv-SE" sz="1000" b="1" strike="noStrike" cap="all" spc="97">
                <a:solidFill>
                  <a:srgbClr val="62C1EE"/>
                </a:solidFill>
                <a:latin typeface="Arial"/>
              </a:rPr>
              <a:t> Customer name</a:t>
            </a:r>
            <a:endParaRPr lang="sv-SE" sz="1000" b="0" strike="noStrike" spc="-1">
              <a:solidFill>
                <a:srgbClr val="575756"/>
              </a:solidFill>
              <a:latin typeface="Arial"/>
            </a:endParaRPr>
          </a:p>
        </p:txBody>
      </p:sp>
      <p:pic>
        <p:nvPicPr>
          <p:cNvPr id="5" name="Bildobjekt 9"/>
          <p:cNvPicPr/>
          <p:nvPr/>
        </p:nvPicPr>
        <p:blipFill>
          <a:blip r:embed="rId16"/>
          <a:stretch/>
        </p:blipFill>
        <p:spPr>
          <a:xfrm>
            <a:off x="5986440" y="267480"/>
            <a:ext cx="2887200" cy="1079640"/>
          </a:xfrm>
          <a:prstGeom prst="rect">
            <a:avLst/>
          </a:prstGeom>
          <a:ln>
            <a:noFill/>
          </a:ln>
        </p:spPr>
      </p:pic>
    </p:spTree>
    <p:extLst>
      <p:ext uri="{BB962C8B-B14F-4D97-AF65-F5344CB8AC3E}">
        <p14:creationId xmlns:p14="http://schemas.microsoft.com/office/powerpoint/2010/main" val="2282407330"/>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Platshållare för rubrik 11"/>
          <p:cNvSpPr>
            <a:spLocks noGrp="1"/>
          </p:cNvSpPr>
          <p:nvPr>
            <p:ph type="title"/>
          </p:nvPr>
        </p:nvSpPr>
        <p:spPr>
          <a:xfrm>
            <a:off x="467544" y="360016"/>
            <a:ext cx="7956000" cy="771574"/>
          </a:xfrm>
          <a:prstGeom prst="rect">
            <a:avLst/>
          </a:prstGeom>
        </p:spPr>
        <p:txBody>
          <a:bodyPr vert="horz" lIns="0" tIns="0" rIns="0" bIns="0" rtlCol="0" anchor="t">
            <a:noAutofit/>
          </a:bodyPr>
          <a:lstStyle/>
          <a:p>
            <a:r>
              <a:rPr lang="sv-SE"/>
              <a:t>Klicka här för att ändra format</a:t>
            </a:r>
            <a:endParaRPr lang="en-US" dirty="0"/>
          </a:p>
        </p:txBody>
      </p:sp>
      <p:sp>
        <p:nvSpPr>
          <p:cNvPr id="13" name="Platshållare för datum 3"/>
          <p:cNvSpPr>
            <a:spLocks noGrp="1"/>
          </p:cNvSpPr>
          <p:nvPr>
            <p:ph type="dt" sz="half" idx="2"/>
          </p:nvPr>
        </p:nvSpPr>
        <p:spPr>
          <a:xfrm>
            <a:off x="467544" y="4876006"/>
            <a:ext cx="1188000" cy="93886"/>
          </a:xfrm>
          <a:prstGeom prst="rect">
            <a:avLst/>
          </a:prstGeom>
        </p:spPr>
        <p:txBody>
          <a:bodyPr vert="horz" lIns="0" tIns="0" rIns="0" bIns="0" rtlCol="0" anchor="b"/>
          <a:lstStyle>
            <a:lvl1pPr algn="l">
              <a:defRPr sz="700" cap="all" spc="100" baseline="0">
                <a:solidFill>
                  <a:schemeClr val="bg2"/>
                </a:solidFill>
              </a:defRPr>
            </a:lvl1pPr>
          </a:lstStyle>
          <a:p>
            <a:fld id="{91D52554-FC24-43B7-96F7-530EE78209A5}" type="datetime3">
              <a:rPr lang="en-US" smtClean="0"/>
              <a:pPr/>
              <a:t>20 November 2018</a:t>
            </a:fld>
            <a:endParaRPr lang="en-US" dirty="0"/>
          </a:p>
        </p:txBody>
      </p:sp>
      <p:sp>
        <p:nvSpPr>
          <p:cNvPr id="14" name="Platshållare för sidfot 4"/>
          <p:cNvSpPr>
            <a:spLocks noGrp="1"/>
          </p:cNvSpPr>
          <p:nvPr>
            <p:ph type="ftr" sz="quarter" idx="3"/>
          </p:nvPr>
        </p:nvSpPr>
        <p:spPr>
          <a:xfrm>
            <a:off x="-2014279" y="4108983"/>
            <a:ext cx="1329663" cy="525934"/>
          </a:xfrm>
          <a:prstGeom prst="rect">
            <a:avLst/>
          </a:prstGeom>
        </p:spPr>
        <p:txBody>
          <a:bodyPr vert="horz" lIns="0" tIns="0" rIns="0" bIns="0" rtlCol="0" anchor="b"/>
          <a:lstStyle>
            <a:lvl1pPr algn="l">
              <a:defRPr sz="700" cap="all" spc="100" baseline="0">
                <a:solidFill>
                  <a:schemeClr val="bg2"/>
                </a:solidFill>
              </a:defRPr>
            </a:lvl1pPr>
          </a:lstStyle>
          <a:p>
            <a:r>
              <a:rPr lang="en-US"/>
              <a:t>CUSTOMER NAME / PRESENTATION TITLE / CHAPTER TITLE</a:t>
            </a:r>
            <a:endParaRPr lang="en-US" dirty="0"/>
          </a:p>
        </p:txBody>
      </p:sp>
      <p:sp>
        <p:nvSpPr>
          <p:cNvPr id="15" name="Platshållare för bildnummer 5"/>
          <p:cNvSpPr>
            <a:spLocks noGrp="1"/>
          </p:cNvSpPr>
          <p:nvPr>
            <p:ph type="sldNum" sz="quarter" idx="4"/>
          </p:nvPr>
        </p:nvSpPr>
        <p:spPr>
          <a:xfrm>
            <a:off x="-972616" y="4876006"/>
            <a:ext cx="288000" cy="93886"/>
          </a:xfrm>
          <a:prstGeom prst="rect">
            <a:avLst/>
          </a:prstGeom>
        </p:spPr>
        <p:txBody>
          <a:bodyPr vert="horz" lIns="0" tIns="0" rIns="0" bIns="0" rtlCol="0" anchor="b"/>
          <a:lstStyle>
            <a:lvl1pPr algn="ctr">
              <a:defRPr sz="700" cap="all" spc="100" baseline="0">
                <a:solidFill>
                  <a:schemeClr val="bg2"/>
                </a:solidFill>
              </a:defRPr>
            </a:lvl1pPr>
          </a:lstStyle>
          <a:p>
            <a:fld id="{BF3B80E1-43C0-477E-9CCD-2D949108887F}" type="slidenum">
              <a:rPr lang="en-US" smtClean="0"/>
              <a:pPr/>
              <a:t>‹#›</a:t>
            </a:fld>
            <a:endParaRPr lang="en-US" dirty="0"/>
          </a:p>
        </p:txBody>
      </p:sp>
      <p:sp>
        <p:nvSpPr>
          <p:cNvPr id="8" name="Platshållare för text 2"/>
          <p:cNvSpPr>
            <a:spLocks noGrp="1"/>
          </p:cNvSpPr>
          <p:nvPr>
            <p:ph type="body" idx="1"/>
          </p:nvPr>
        </p:nvSpPr>
        <p:spPr>
          <a:xfrm>
            <a:off x="467544" y="1275606"/>
            <a:ext cx="7956000" cy="3096344"/>
          </a:xfrm>
          <a:prstGeom prst="rect">
            <a:avLst/>
          </a:prstGeom>
        </p:spPr>
        <p:txBody>
          <a:bodyPr vert="horz" lIns="0" tIns="0" rIns="0" bIns="0" rtlCol="0" anchor="t">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Bildobjekt 11">
            <a:extLst>
              <a:ext uri="{FF2B5EF4-FFF2-40B4-BE49-F238E27FC236}">
                <a16:creationId xmlns:a16="http://schemas.microsoft.com/office/drawing/2014/main" id="{0902A15D-893E-44BB-B085-166B81CD499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575192" y="4592959"/>
            <a:ext cx="402427" cy="402427"/>
          </a:xfrm>
          <a:prstGeom prst="rect">
            <a:avLst/>
          </a:prstGeom>
        </p:spPr>
      </p:pic>
    </p:spTree>
    <p:extLst>
      <p:ext uri="{BB962C8B-B14F-4D97-AF65-F5344CB8AC3E}">
        <p14:creationId xmlns:p14="http://schemas.microsoft.com/office/powerpoint/2010/main" val="3392756658"/>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Lst>
  <p:hf sldNum="0" hdr="0" ftr="0" dt="0"/>
  <p:txStyles>
    <p:titleStyle>
      <a:lvl1pPr algn="l" defTabSz="914400" rtl="0" eaLnBrk="1" latinLnBrk="0" hangingPunct="1">
        <a:lnSpc>
          <a:spcPct val="100000"/>
        </a:lnSpc>
        <a:spcBef>
          <a:spcPct val="0"/>
        </a:spcBef>
        <a:buNone/>
        <a:defRPr sz="2600" kern="2200" cap="all" spc="100" baseline="0">
          <a:solidFill>
            <a:schemeClr val="accent1"/>
          </a:solidFill>
          <a:latin typeface="+mj-lt"/>
          <a:ea typeface="+mj-ea"/>
          <a:cs typeface="+mj-cs"/>
        </a:defRPr>
      </a:lvl1pPr>
    </p:titleStyle>
    <p:bodyStyle>
      <a:lvl1pPr marL="0" indent="0" algn="l" defTabSz="914400" rtl="0" eaLnBrk="1" latinLnBrk="0" hangingPunct="1">
        <a:lnSpc>
          <a:spcPct val="120000"/>
        </a:lnSpc>
        <a:spcBef>
          <a:spcPts val="1500"/>
        </a:spcBef>
        <a:buFont typeface="Arial" panose="020B0604020202020204" pitchFamily="34" charset="0"/>
        <a:buNone/>
        <a:defRPr sz="1400" b="0" kern="900" cap="none" spc="0" baseline="0">
          <a:solidFill>
            <a:schemeClr val="tx1"/>
          </a:solidFill>
          <a:latin typeface="+mn-lt"/>
          <a:ea typeface="+mn-ea"/>
          <a:cs typeface="+mn-cs"/>
        </a:defRPr>
      </a:lvl1pPr>
      <a:lvl2pPr marL="171450" indent="-171450" algn="l" defTabSz="914400" rtl="0" eaLnBrk="1" latinLnBrk="0" hangingPunct="1">
        <a:lnSpc>
          <a:spcPct val="120000"/>
        </a:lnSpc>
        <a:spcBef>
          <a:spcPts val="500"/>
        </a:spcBef>
        <a:buClr>
          <a:schemeClr val="bg2"/>
        </a:buClr>
        <a:buFont typeface="Arial" panose="020B0604020202020204" pitchFamily="34" charset="0"/>
        <a:buChar char="•"/>
        <a:defRPr sz="1400" b="0" kern="1200" cap="none" spc="0" baseline="0">
          <a:solidFill>
            <a:schemeClr val="tx1"/>
          </a:solidFill>
          <a:latin typeface="+mn-lt"/>
          <a:ea typeface="+mn-ea"/>
          <a:cs typeface="+mn-cs"/>
        </a:defRPr>
      </a:lvl2pPr>
      <a:lvl3pPr marL="358775" indent="-179388" algn="l" defTabSz="914400" rtl="0" eaLnBrk="1" latinLnBrk="0" hangingPunct="1">
        <a:lnSpc>
          <a:spcPct val="120000"/>
        </a:lnSpc>
        <a:spcBef>
          <a:spcPts val="500"/>
        </a:spcBef>
        <a:buClr>
          <a:schemeClr val="bg2"/>
        </a:buClr>
        <a:buFont typeface="Arial" panose="020B0604020202020204" pitchFamily="34" charset="0"/>
        <a:buChar char="–"/>
        <a:defRPr sz="1200" kern="1200">
          <a:solidFill>
            <a:schemeClr val="tx1"/>
          </a:solidFill>
          <a:latin typeface="+mn-lt"/>
          <a:ea typeface="+mn-ea"/>
          <a:cs typeface="+mn-cs"/>
        </a:defRPr>
      </a:lvl3pPr>
      <a:lvl4pPr marL="444500" indent="-85725" algn="l" defTabSz="914400" rtl="0" eaLnBrk="1" latinLnBrk="0" hangingPunct="1">
        <a:lnSpc>
          <a:spcPct val="120000"/>
        </a:lnSpc>
        <a:spcBef>
          <a:spcPts val="500"/>
        </a:spcBef>
        <a:buClr>
          <a:schemeClr val="bg2"/>
        </a:buClr>
        <a:buFont typeface="Arial" panose="020B0604020202020204" pitchFamily="34" charset="0"/>
        <a:buChar char="•"/>
        <a:defRPr sz="900" kern="1200">
          <a:solidFill>
            <a:schemeClr val="tx1"/>
          </a:solidFill>
          <a:latin typeface="+mn-lt"/>
          <a:ea typeface="+mn-ea"/>
          <a:cs typeface="+mn-cs"/>
        </a:defRPr>
      </a:lvl4pPr>
      <a:lvl5pPr marL="358775" indent="85725" algn="l" defTabSz="914400" rtl="0" eaLnBrk="1" latinLnBrk="0" hangingPunct="1">
        <a:lnSpc>
          <a:spcPct val="120000"/>
        </a:lnSpc>
        <a:spcBef>
          <a:spcPts val="500"/>
        </a:spcBef>
        <a:buClr>
          <a:schemeClr val="bg2"/>
        </a:buClr>
        <a:buFont typeface="Arial" panose="020B0604020202020204" pitchFamily="34" charset="0"/>
        <a:buNone/>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jp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7.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C0D69-E52F-4803-912F-8EF38424B754}"/>
              </a:ext>
            </a:extLst>
          </p:cNvPr>
          <p:cNvSpPr>
            <a:spLocks noGrp="1"/>
          </p:cNvSpPr>
          <p:nvPr>
            <p:ph type="ctrTitle"/>
          </p:nvPr>
        </p:nvSpPr>
        <p:spPr/>
        <p:txBody>
          <a:bodyPr/>
          <a:lstStyle/>
          <a:p>
            <a:r>
              <a:rPr lang="fi-FI" sz="3200" dirty="0"/>
              <a:t>VÄGEN TILL MOLNET</a:t>
            </a:r>
            <a:br>
              <a:rPr lang="fi-FI" sz="1600" dirty="0"/>
            </a:br>
            <a:br>
              <a:rPr lang="fi-FI" sz="1600" dirty="0"/>
            </a:br>
            <a:r>
              <a:rPr lang="sv-SE" sz="1600" dirty="0"/>
              <a:t>ÖPPEN KÄLLKOD OCH </a:t>
            </a:r>
            <a:br>
              <a:rPr lang="sv-SE" sz="1600" dirty="0"/>
            </a:br>
            <a:r>
              <a:rPr lang="sv-SE" sz="1600" dirty="0"/>
              <a:t>CLOUD NATIVE MINSKAR RISKERNA</a:t>
            </a:r>
            <a:endParaRPr lang="en-FI" sz="1600" dirty="0"/>
          </a:p>
        </p:txBody>
      </p:sp>
      <p:sp>
        <p:nvSpPr>
          <p:cNvPr id="3" name="Text Placeholder 2">
            <a:extLst>
              <a:ext uri="{FF2B5EF4-FFF2-40B4-BE49-F238E27FC236}">
                <a16:creationId xmlns:a16="http://schemas.microsoft.com/office/drawing/2014/main" id="{9D385C6A-DE5D-4083-9D6A-BB16BE871959}"/>
              </a:ext>
            </a:extLst>
          </p:cNvPr>
          <p:cNvSpPr>
            <a:spLocks noGrp="1"/>
          </p:cNvSpPr>
          <p:nvPr>
            <p:ph type="body" idx="1"/>
          </p:nvPr>
        </p:nvSpPr>
        <p:spPr/>
        <p:txBody>
          <a:bodyPr/>
          <a:lstStyle/>
          <a:p>
            <a:r>
              <a:rPr lang="fi-FI" dirty="0"/>
              <a:t>Björn Arkenfall</a:t>
            </a:r>
            <a:endParaRPr lang="en-FI" dirty="0"/>
          </a:p>
        </p:txBody>
      </p:sp>
      <p:sp>
        <p:nvSpPr>
          <p:cNvPr id="4" name="Text Placeholder 3">
            <a:extLst>
              <a:ext uri="{FF2B5EF4-FFF2-40B4-BE49-F238E27FC236}">
                <a16:creationId xmlns:a16="http://schemas.microsoft.com/office/drawing/2014/main" id="{98BC1F44-8415-47DB-8437-384B31036354}"/>
              </a:ext>
            </a:extLst>
          </p:cNvPr>
          <p:cNvSpPr>
            <a:spLocks noGrp="1"/>
          </p:cNvSpPr>
          <p:nvPr>
            <p:ph type="body" sz="quarter" idx="10"/>
          </p:nvPr>
        </p:nvSpPr>
        <p:spPr/>
        <p:txBody>
          <a:bodyPr/>
          <a:lstStyle/>
          <a:p>
            <a:r>
              <a:rPr lang="en-GB" dirty="0"/>
              <a:t>Publicity</a:t>
            </a:r>
            <a:r>
              <a:rPr lang="sv-SE" dirty="0"/>
              <a:t>: </a:t>
            </a:r>
            <a:r>
              <a:rPr lang="sv-SE" dirty="0" err="1"/>
              <a:t>Open</a:t>
            </a:r>
            <a:endParaRPr lang="sv-SE" dirty="0"/>
          </a:p>
        </p:txBody>
      </p:sp>
    </p:spTree>
    <p:extLst>
      <p:ext uri="{BB962C8B-B14F-4D97-AF65-F5344CB8AC3E}">
        <p14:creationId xmlns:p14="http://schemas.microsoft.com/office/powerpoint/2010/main" val="1433625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a:xfrm>
            <a:off x="467544" y="360016"/>
            <a:ext cx="7956000" cy="771574"/>
          </a:xfrm>
        </p:spPr>
        <p:txBody>
          <a:bodyPr/>
          <a:lstStyle/>
          <a:p>
            <a:r>
              <a:rPr lang="en-US" dirty="0"/>
              <a:t>Startup company </a:t>
            </a:r>
            <a:r>
              <a:rPr lang="en-US" dirty="0" err="1"/>
              <a:t>Tidelift</a:t>
            </a:r>
            <a:r>
              <a:rPr lang="en-US" dirty="0"/>
              <a:t> </a:t>
            </a:r>
            <a:r>
              <a:rPr lang="en-US" dirty="0" err="1"/>
              <a:t>oss</a:t>
            </a:r>
            <a:r>
              <a:rPr lang="en-US" dirty="0"/>
              <a:t> survey</a:t>
            </a:r>
            <a:br>
              <a:rPr lang="en-SE" dirty="0"/>
            </a:br>
            <a:endParaRPr lang="en-US" dirty="0"/>
          </a:p>
        </p:txBody>
      </p:sp>
      <p:grpSp>
        <p:nvGrpSpPr>
          <p:cNvPr id="6" name="Group 5">
            <a:extLst>
              <a:ext uri="{FF2B5EF4-FFF2-40B4-BE49-F238E27FC236}">
                <a16:creationId xmlns:a16="http://schemas.microsoft.com/office/drawing/2014/main" id="{6DC0FB28-8FE6-477D-B4E0-C96836C5C506}"/>
              </a:ext>
            </a:extLst>
          </p:cNvPr>
          <p:cNvGrpSpPr/>
          <p:nvPr/>
        </p:nvGrpSpPr>
        <p:grpSpPr>
          <a:xfrm>
            <a:off x="483552" y="1131590"/>
            <a:ext cx="1880212" cy="2304256"/>
            <a:chOff x="483552" y="1131590"/>
            <a:chExt cx="1880212" cy="2304256"/>
          </a:xfrm>
        </p:grpSpPr>
        <p:sp>
          <p:nvSpPr>
            <p:cNvPr id="2" name="Rectangle 1">
              <a:extLst>
                <a:ext uri="{FF2B5EF4-FFF2-40B4-BE49-F238E27FC236}">
                  <a16:creationId xmlns:a16="http://schemas.microsoft.com/office/drawing/2014/main" id="{70709580-7610-432D-846A-B3779C997863}"/>
                </a:ext>
              </a:extLst>
            </p:cNvPr>
            <p:cNvSpPr/>
            <p:nvPr/>
          </p:nvSpPr>
          <p:spPr>
            <a:xfrm>
              <a:off x="483552" y="1131590"/>
              <a:ext cx="1872208" cy="864096"/>
            </a:xfrm>
            <a:prstGeom prst="rect">
              <a:avLst/>
            </a:prstGeom>
            <a:solidFill>
              <a:schemeClr val="tx2"/>
            </a:solidFill>
            <a:ln>
              <a:noFill/>
            </a:ln>
            <a:effectLst>
              <a:outerShdw blurRad="50800" dist="38100" dir="2700000" algn="tl" rotWithShape="0">
                <a:prstClr val="black">
                  <a:alpha val="40000"/>
                </a:prstClr>
              </a:out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5" name="Rectangle 14">
              <a:extLst>
                <a:ext uri="{FF2B5EF4-FFF2-40B4-BE49-F238E27FC236}">
                  <a16:creationId xmlns:a16="http://schemas.microsoft.com/office/drawing/2014/main" id="{952A9389-B8FD-4399-BA35-257DFCE98DAC}"/>
                </a:ext>
              </a:extLst>
            </p:cNvPr>
            <p:cNvSpPr/>
            <p:nvPr/>
          </p:nvSpPr>
          <p:spPr>
            <a:xfrm>
              <a:off x="483552" y="2001966"/>
              <a:ext cx="1872208" cy="1433880"/>
            </a:xfrm>
            <a:prstGeom prst="rect">
              <a:avLst/>
            </a:prstGeom>
            <a:solidFill>
              <a:schemeClr val="bg2">
                <a:lumMod val="40000"/>
                <a:lumOff val="60000"/>
              </a:schemeClr>
            </a:solidFill>
            <a:ln>
              <a:noFill/>
            </a:ln>
            <a:effectLst>
              <a:outerShdw blurRad="50800" dist="38100" dir="2700000" algn="tl" rotWithShape="0">
                <a:prstClr val="black">
                  <a:alpha val="40000"/>
                </a:prstClr>
              </a:out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TextBox 4">
              <a:extLst>
                <a:ext uri="{FF2B5EF4-FFF2-40B4-BE49-F238E27FC236}">
                  <a16:creationId xmlns:a16="http://schemas.microsoft.com/office/drawing/2014/main" id="{6F6CB135-D3CA-460A-AE81-00322DAE0206}"/>
                </a:ext>
              </a:extLst>
            </p:cNvPr>
            <p:cNvSpPr txBox="1"/>
            <p:nvPr/>
          </p:nvSpPr>
          <p:spPr>
            <a:xfrm>
              <a:off x="507564" y="1140978"/>
              <a:ext cx="1856200" cy="2154436"/>
            </a:xfrm>
            <a:prstGeom prst="rect">
              <a:avLst/>
            </a:prstGeom>
            <a:noFill/>
          </p:spPr>
          <p:txBody>
            <a:bodyPr wrap="square" rtlCol="0">
              <a:spAutoFit/>
            </a:bodyPr>
            <a:lstStyle/>
            <a:p>
              <a:pPr>
                <a:spcBef>
                  <a:spcPts val="600"/>
                </a:spcBef>
              </a:pPr>
              <a:r>
                <a:rPr lang="en-US" sz="1600" u="sng" dirty="0">
                  <a:solidFill>
                    <a:schemeClr val="bg1"/>
                  </a:solidFill>
                </a:rPr>
                <a:t>Insight 1</a:t>
              </a:r>
            </a:p>
            <a:p>
              <a:pPr>
                <a:spcBef>
                  <a:spcPts val="600"/>
                </a:spcBef>
              </a:pPr>
              <a:r>
                <a:rPr lang="en-US" sz="1400" dirty="0">
                  <a:solidFill>
                    <a:schemeClr val="bg1"/>
                  </a:solidFill>
                </a:rPr>
                <a:t>Open source is everywhere</a:t>
              </a:r>
            </a:p>
            <a:p>
              <a:pPr>
                <a:spcBef>
                  <a:spcPts val="600"/>
                </a:spcBef>
              </a:pPr>
              <a:endParaRPr lang="en-US" sz="1400" dirty="0">
                <a:solidFill>
                  <a:schemeClr val="bg1"/>
                </a:solidFill>
              </a:endParaRPr>
            </a:p>
            <a:p>
              <a:pPr>
                <a:spcBef>
                  <a:spcPts val="600"/>
                </a:spcBef>
              </a:pPr>
              <a:r>
                <a:rPr lang="en-US" sz="1400" b="1" dirty="0"/>
                <a:t>92%</a:t>
              </a:r>
              <a:r>
                <a:rPr lang="en-US" sz="1400" dirty="0"/>
                <a:t> of applications contains open source libraries</a:t>
              </a:r>
              <a:endParaRPr lang="en-SE" sz="1400" dirty="0"/>
            </a:p>
            <a:p>
              <a:pPr>
                <a:spcBef>
                  <a:spcPts val="600"/>
                </a:spcBef>
              </a:pPr>
              <a:endParaRPr lang="en-SE" sz="1400" dirty="0">
                <a:solidFill>
                  <a:schemeClr val="bg1"/>
                </a:solidFill>
              </a:endParaRPr>
            </a:p>
          </p:txBody>
        </p:sp>
      </p:grpSp>
      <p:grpSp>
        <p:nvGrpSpPr>
          <p:cNvPr id="10" name="Group 9">
            <a:extLst>
              <a:ext uri="{FF2B5EF4-FFF2-40B4-BE49-F238E27FC236}">
                <a16:creationId xmlns:a16="http://schemas.microsoft.com/office/drawing/2014/main" id="{997F1920-5D8C-4CCB-8BBC-C0DD406B6D87}"/>
              </a:ext>
            </a:extLst>
          </p:cNvPr>
          <p:cNvGrpSpPr/>
          <p:nvPr/>
        </p:nvGrpSpPr>
        <p:grpSpPr>
          <a:xfrm>
            <a:off x="2483768" y="1131590"/>
            <a:ext cx="1872208" cy="3810144"/>
            <a:chOff x="2483768" y="1131590"/>
            <a:chExt cx="1872208" cy="3810144"/>
          </a:xfrm>
        </p:grpSpPr>
        <p:sp>
          <p:nvSpPr>
            <p:cNvPr id="16" name="Rectangle 15">
              <a:extLst>
                <a:ext uri="{FF2B5EF4-FFF2-40B4-BE49-F238E27FC236}">
                  <a16:creationId xmlns:a16="http://schemas.microsoft.com/office/drawing/2014/main" id="{7B8DDB6C-F593-4D91-9325-812B1ED9F72A}"/>
                </a:ext>
              </a:extLst>
            </p:cNvPr>
            <p:cNvSpPr/>
            <p:nvPr/>
          </p:nvSpPr>
          <p:spPr>
            <a:xfrm>
              <a:off x="2483768" y="1131590"/>
              <a:ext cx="1872208" cy="2304256"/>
            </a:xfrm>
            <a:prstGeom prst="rect">
              <a:avLst/>
            </a:prstGeom>
            <a:solidFill>
              <a:schemeClr val="tx2"/>
            </a:solidFill>
            <a:ln>
              <a:noFill/>
            </a:ln>
            <a:effectLst>
              <a:outerShdw blurRad="50800" dist="38100" dir="2700000" algn="tl" rotWithShape="0">
                <a:prstClr val="black">
                  <a:alpha val="40000"/>
                </a:prstClr>
              </a:out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7" name="Rectangle 16">
              <a:extLst>
                <a:ext uri="{FF2B5EF4-FFF2-40B4-BE49-F238E27FC236}">
                  <a16:creationId xmlns:a16="http://schemas.microsoft.com/office/drawing/2014/main" id="{6FE94037-1413-447A-9BDB-D7ED2C03EB17}"/>
                </a:ext>
              </a:extLst>
            </p:cNvPr>
            <p:cNvSpPr/>
            <p:nvPr/>
          </p:nvSpPr>
          <p:spPr>
            <a:xfrm>
              <a:off x="2483768" y="3435846"/>
              <a:ext cx="1872208" cy="1505888"/>
            </a:xfrm>
            <a:prstGeom prst="rect">
              <a:avLst/>
            </a:prstGeom>
            <a:solidFill>
              <a:schemeClr val="bg2">
                <a:lumMod val="40000"/>
                <a:lumOff val="60000"/>
              </a:schemeClr>
            </a:solidFill>
            <a:ln>
              <a:noFill/>
            </a:ln>
            <a:effectLst>
              <a:outerShdw blurRad="50800" dist="38100" dir="2700000" algn="tl" rotWithShape="0">
                <a:prstClr val="black">
                  <a:alpha val="40000"/>
                </a:prstClr>
              </a:out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sp>
        <p:nvSpPr>
          <p:cNvPr id="18" name="TextBox 17">
            <a:extLst>
              <a:ext uri="{FF2B5EF4-FFF2-40B4-BE49-F238E27FC236}">
                <a16:creationId xmlns:a16="http://schemas.microsoft.com/office/drawing/2014/main" id="{1A011C40-D217-4ABF-B9F1-D4692E6EC490}"/>
              </a:ext>
            </a:extLst>
          </p:cNvPr>
          <p:cNvSpPr txBox="1"/>
          <p:nvPr/>
        </p:nvSpPr>
        <p:spPr>
          <a:xfrm>
            <a:off x="2508738" y="1140978"/>
            <a:ext cx="1856200" cy="4078039"/>
          </a:xfrm>
          <a:prstGeom prst="rect">
            <a:avLst/>
          </a:prstGeom>
          <a:noFill/>
        </p:spPr>
        <p:txBody>
          <a:bodyPr wrap="square" rtlCol="0">
            <a:spAutoFit/>
          </a:bodyPr>
          <a:lstStyle/>
          <a:p>
            <a:pPr>
              <a:spcBef>
                <a:spcPts val="600"/>
              </a:spcBef>
            </a:pPr>
            <a:r>
              <a:rPr lang="en-US" sz="1600" u="sng" dirty="0">
                <a:solidFill>
                  <a:schemeClr val="bg1"/>
                </a:solidFill>
              </a:rPr>
              <a:t>Insight 2</a:t>
            </a:r>
          </a:p>
          <a:p>
            <a:pPr>
              <a:spcBef>
                <a:spcPts val="600"/>
              </a:spcBef>
            </a:pPr>
            <a:r>
              <a:rPr lang="en-US" sz="1400" dirty="0">
                <a:solidFill>
                  <a:schemeClr val="bg1"/>
                </a:solidFill>
              </a:rPr>
              <a:t>Professional users want </a:t>
            </a:r>
            <a:r>
              <a:rPr lang="en-US" sz="1400" b="1" dirty="0">
                <a:solidFill>
                  <a:schemeClr val="bg1"/>
                </a:solidFill>
              </a:rPr>
              <a:t>maintenance</a:t>
            </a:r>
            <a:r>
              <a:rPr lang="en-US" sz="1400" dirty="0">
                <a:solidFill>
                  <a:schemeClr val="bg1"/>
                </a:solidFill>
              </a:rPr>
              <a:t>, an </a:t>
            </a:r>
            <a:r>
              <a:rPr lang="en-US" sz="1400" b="1" dirty="0">
                <a:solidFill>
                  <a:schemeClr val="bg1"/>
                </a:solidFill>
              </a:rPr>
              <a:t>active community</a:t>
            </a:r>
            <a:r>
              <a:rPr lang="en-US" sz="1400" dirty="0">
                <a:solidFill>
                  <a:schemeClr val="bg1"/>
                </a:solidFill>
              </a:rPr>
              <a:t>, software that is </a:t>
            </a:r>
            <a:r>
              <a:rPr lang="en-US" sz="1400" b="1" dirty="0">
                <a:solidFill>
                  <a:schemeClr val="bg1"/>
                </a:solidFill>
              </a:rPr>
              <a:t>secure</a:t>
            </a:r>
            <a:r>
              <a:rPr lang="en-US" sz="1400" dirty="0">
                <a:solidFill>
                  <a:schemeClr val="bg1"/>
                </a:solidFill>
              </a:rPr>
              <a:t> and t</a:t>
            </a:r>
            <a:r>
              <a:rPr lang="en-US" sz="1400" b="1" dirty="0">
                <a:solidFill>
                  <a:schemeClr val="bg1"/>
                </a:solidFill>
              </a:rPr>
              <a:t>imely bug fixes</a:t>
            </a:r>
            <a:r>
              <a:rPr lang="en-US" sz="1400" dirty="0">
                <a:solidFill>
                  <a:schemeClr val="bg1"/>
                </a:solidFill>
              </a:rPr>
              <a:t> —in that order </a:t>
            </a:r>
          </a:p>
          <a:p>
            <a:pPr>
              <a:spcBef>
                <a:spcPts val="600"/>
              </a:spcBef>
            </a:pPr>
            <a:endParaRPr lang="en-US" sz="1400" dirty="0">
              <a:solidFill>
                <a:schemeClr val="bg1"/>
              </a:solidFill>
            </a:endParaRPr>
          </a:p>
          <a:p>
            <a:r>
              <a:rPr lang="en-US" sz="1400" dirty="0"/>
              <a:t>Respondents rated an active community as being over 20% more important than the popularity of a project</a:t>
            </a:r>
            <a:endParaRPr lang="en-SE" dirty="0"/>
          </a:p>
          <a:p>
            <a:pPr>
              <a:spcBef>
                <a:spcPts val="600"/>
              </a:spcBef>
            </a:pPr>
            <a:endParaRPr lang="en-SE" sz="1400" dirty="0">
              <a:solidFill>
                <a:schemeClr val="bg1"/>
              </a:solidFill>
            </a:endParaRPr>
          </a:p>
        </p:txBody>
      </p:sp>
      <p:grpSp>
        <p:nvGrpSpPr>
          <p:cNvPr id="8" name="Group 7">
            <a:extLst>
              <a:ext uri="{FF2B5EF4-FFF2-40B4-BE49-F238E27FC236}">
                <a16:creationId xmlns:a16="http://schemas.microsoft.com/office/drawing/2014/main" id="{D3800EDE-67B2-427E-8384-9472E03C43BB}"/>
              </a:ext>
            </a:extLst>
          </p:cNvPr>
          <p:cNvGrpSpPr/>
          <p:nvPr/>
        </p:nvGrpSpPr>
        <p:grpSpPr>
          <a:xfrm>
            <a:off x="4499992" y="1140978"/>
            <a:ext cx="1872208" cy="3800756"/>
            <a:chOff x="4499992" y="1140978"/>
            <a:chExt cx="1872208" cy="3800756"/>
          </a:xfrm>
        </p:grpSpPr>
        <p:sp>
          <p:nvSpPr>
            <p:cNvPr id="19" name="Rectangle 18">
              <a:extLst>
                <a:ext uri="{FF2B5EF4-FFF2-40B4-BE49-F238E27FC236}">
                  <a16:creationId xmlns:a16="http://schemas.microsoft.com/office/drawing/2014/main" id="{F17C2636-FD08-4059-B47D-2E2E46C5B494}"/>
                </a:ext>
              </a:extLst>
            </p:cNvPr>
            <p:cNvSpPr/>
            <p:nvPr/>
          </p:nvSpPr>
          <p:spPr>
            <a:xfrm>
              <a:off x="4499992" y="1140978"/>
              <a:ext cx="1872208" cy="2294868"/>
            </a:xfrm>
            <a:prstGeom prst="rect">
              <a:avLst/>
            </a:prstGeom>
            <a:solidFill>
              <a:schemeClr val="tx2"/>
            </a:solidFill>
            <a:ln>
              <a:noFill/>
            </a:ln>
            <a:effectLst>
              <a:outerShdw blurRad="50800" dist="38100" dir="2700000" algn="tl" rotWithShape="0">
                <a:prstClr val="black">
                  <a:alpha val="40000"/>
                </a:prstClr>
              </a:out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0" name="Rectangle 19">
              <a:extLst>
                <a:ext uri="{FF2B5EF4-FFF2-40B4-BE49-F238E27FC236}">
                  <a16:creationId xmlns:a16="http://schemas.microsoft.com/office/drawing/2014/main" id="{AD98B1CC-A52F-49E7-BF73-71D8BF3F2E72}"/>
                </a:ext>
              </a:extLst>
            </p:cNvPr>
            <p:cNvSpPr/>
            <p:nvPr/>
          </p:nvSpPr>
          <p:spPr>
            <a:xfrm>
              <a:off x="4499992" y="3442126"/>
              <a:ext cx="1872208" cy="1499608"/>
            </a:xfrm>
            <a:prstGeom prst="rect">
              <a:avLst/>
            </a:prstGeom>
            <a:solidFill>
              <a:schemeClr val="bg2">
                <a:lumMod val="40000"/>
                <a:lumOff val="60000"/>
              </a:schemeClr>
            </a:solidFill>
            <a:ln>
              <a:noFill/>
            </a:ln>
            <a:effectLst>
              <a:outerShdw blurRad="50800" dist="38100" dir="2700000" algn="tl" rotWithShape="0">
                <a:prstClr val="black">
                  <a:alpha val="40000"/>
                </a:prstClr>
              </a:out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sp>
        <p:nvSpPr>
          <p:cNvPr id="21" name="TextBox 20">
            <a:extLst>
              <a:ext uri="{FF2B5EF4-FFF2-40B4-BE49-F238E27FC236}">
                <a16:creationId xmlns:a16="http://schemas.microsoft.com/office/drawing/2014/main" id="{A6951286-AA7E-438E-8EF2-F8F2022CA164}"/>
              </a:ext>
            </a:extLst>
          </p:cNvPr>
          <p:cNvSpPr txBox="1"/>
          <p:nvPr/>
        </p:nvSpPr>
        <p:spPr>
          <a:xfrm>
            <a:off x="4516000" y="1140978"/>
            <a:ext cx="1856200" cy="4355038"/>
          </a:xfrm>
          <a:prstGeom prst="rect">
            <a:avLst/>
          </a:prstGeom>
          <a:noFill/>
        </p:spPr>
        <p:txBody>
          <a:bodyPr wrap="square" rtlCol="0">
            <a:spAutoFit/>
          </a:bodyPr>
          <a:lstStyle/>
          <a:p>
            <a:pPr>
              <a:spcBef>
                <a:spcPts val="600"/>
              </a:spcBef>
            </a:pPr>
            <a:r>
              <a:rPr lang="en-US" sz="1600" u="sng" dirty="0">
                <a:solidFill>
                  <a:schemeClr val="bg1"/>
                </a:solidFill>
              </a:rPr>
              <a:t>Insight 3</a:t>
            </a:r>
          </a:p>
          <a:p>
            <a:pPr>
              <a:spcBef>
                <a:spcPts val="600"/>
              </a:spcBef>
            </a:pPr>
            <a:r>
              <a:rPr lang="en-US" sz="1400" dirty="0">
                <a:solidFill>
                  <a:schemeClr val="bg1"/>
                </a:solidFill>
              </a:rPr>
              <a:t>Only </a:t>
            </a:r>
            <a:r>
              <a:rPr lang="en-US" sz="1400" b="1" dirty="0">
                <a:solidFill>
                  <a:schemeClr val="bg1"/>
                </a:solidFill>
              </a:rPr>
              <a:t>9%</a:t>
            </a:r>
            <a:r>
              <a:rPr lang="en-US" sz="1400" dirty="0">
                <a:solidFill>
                  <a:schemeClr val="bg1"/>
                </a:solidFill>
              </a:rPr>
              <a:t> of organizations have a formal process for how to evaluate open source</a:t>
            </a:r>
            <a:endParaRPr lang="en-SE" dirty="0">
              <a:solidFill>
                <a:schemeClr val="bg1"/>
              </a:solidFill>
            </a:endParaRPr>
          </a:p>
          <a:p>
            <a:pPr>
              <a:spcBef>
                <a:spcPts val="600"/>
              </a:spcBef>
            </a:pPr>
            <a:endParaRPr lang="en-US" sz="1400" dirty="0">
              <a:solidFill>
                <a:schemeClr val="bg1"/>
              </a:solidFill>
            </a:endParaRPr>
          </a:p>
          <a:p>
            <a:pPr>
              <a:spcBef>
                <a:spcPts val="600"/>
              </a:spcBef>
            </a:pPr>
            <a:endParaRPr lang="en-US" sz="1400" dirty="0">
              <a:solidFill>
                <a:schemeClr val="bg1"/>
              </a:solidFill>
            </a:endParaRPr>
          </a:p>
          <a:p>
            <a:pPr>
              <a:spcBef>
                <a:spcPts val="600"/>
              </a:spcBef>
            </a:pPr>
            <a:endParaRPr lang="en-US" sz="1400" dirty="0"/>
          </a:p>
          <a:p>
            <a:pPr>
              <a:spcBef>
                <a:spcPts val="600"/>
              </a:spcBef>
            </a:pPr>
            <a:r>
              <a:rPr lang="en-US" sz="1400" dirty="0"/>
              <a:t>Respondents said it was a team decision (43%), developer decision (24%) or an informal process (22%)</a:t>
            </a:r>
            <a:endParaRPr lang="en-SE" sz="1400" dirty="0"/>
          </a:p>
          <a:p>
            <a:pPr>
              <a:spcBef>
                <a:spcPts val="600"/>
              </a:spcBef>
            </a:pPr>
            <a:endParaRPr lang="en-SE" sz="1600" dirty="0"/>
          </a:p>
          <a:p>
            <a:pPr>
              <a:spcBef>
                <a:spcPts val="600"/>
              </a:spcBef>
            </a:pPr>
            <a:endParaRPr lang="en-SE" sz="1400" dirty="0">
              <a:solidFill>
                <a:schemeClr val="bg1"/>
              </a:solidFill>
            </a:endParaRPr>
          </a:p>
        </p:txBody>
      </p:sp>
      <p:grpSp>
        <p:nvGrpSpPr>
          <p:cNvPr id="9" name="Group 8">
            <a:extLst>
              <a:ext uri="{FF2B5EF4-FFF2-40B4-BE49-F238E27FC236}">
                <a16:creationId xmlns:a16="http://schemas.microsoft.com/office/drawing/2014/main" id="{35267E08-FE3D-4452-9647-42028373A990}"/>
              </a:ext>
            </a:extLst>
          </p:cNvPr>
          <p:cNvGrpSpPr/>
          <p:nvPr/>
        </p:nvGrpSpPr>
        <p:grpSpPr>
          <a:xfrm>
            <a:off x="6516216" y="1131590"/>
            <a:ext cx="1896793" cy="3979706"/>
            <a:chOff x="6516216" y="1131590"/>
            <a:chExt cx="1896793" cy="3979706"/>
          </a:xfrm>
        </p:grpSpPr>
        <p:sp>
          <p:nvSpPr>
            <p:cNvPr id="22" name="Rectangle 21">
              <a:extLst>
                <a:ext uri="{FF2B5EF4-FFF2-40B4-BE49-F238E27FC236}">
                  <a16:creationId xmlns:a16="http://schemas.microsoft.com/office/drawing/2014/main" id="{C95E5126-2779-47D0-B1B6-9D0041DB4D86}"/>
                </a:ext>
              </a:extLst>
            </p:cNvPr>
            <p:cNvSpPr/>
            <p:nvPr/>
          </p:nvSpPr>
          <p:spPr>
            <a:xfrm>
              <a:off x="6516216" y="1131590"/>
              <a:ext cx="1872208" cy="2294868"/>
            </a:xfrm>
            <a:prstGeom prst="rect">
              <a:avLst/>
            </a:prstGeom>
            <a:solidFill>
              <a:schemeClr val="tx2"/>
            </a:solidFill>
            <a:ln>
              <a:noFill/>
            </a:ln>
            <a:effectLst>
              <a:outerShdw blurRad="50800" dist="38100" dir="2700000" algn="tl" rotWithShape="0">
                <a:prstClr val="black">
                  <a:alpha val="40000"/>
                </a:prstClr>
              </a:out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3" name="Rectangle 22">
              <a:extLst>
                <a:ext uri="{FF2B5EF4-FFF2-40B4-BE49-F238E27FC236}">
                  <a16:creationId xmlns:a16="http://schemas.microsoft.com/office/drawing/2014/main" id="{868056FF-61EF-473E-B0E1-0953DCF73883}"/>
                </a:ext>
              </a:extLst>
            </p:cNvPr>
            <p:cNvSpPr/>
            <p:nvPr/>
          </p:nvSpPr>
          <p:spPr>
            <a:xfrm>
              <a:off x="6516216" y="3432738"/>
              <a:ext cx="1872208" cy="1499608"/>
            </a:xfrm>
            <a:prstGeom prst="rect">
              <a:avLst/>
            </a:prstGeom>
            <a:solidFill>
              <a:schemeClr val="bg2">
                <a:lumMod val="40000"/>
                <a:lumOff val="60000"/>
              </a:schemeClr>
            </a:solidFill>
            <a:ln>
              <a:noFill/>
            </a:ln>
            <a:effectLst>
              <a:outerShdw blurRad="50800" dist="38100" dir="2700000" algn="tl" rotWithShape="0">
                <a:prstClr val="black">
                  <a:alpha val="40000"/>
                </a:prstClr>
              </a:out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5E1959C3-CB4C-45EE-AD35-7D191F4118F6}"/>
                </a:ext>
              </a:extLst>
            </p:cNvPr>
            <p:cNvSpPr txBox="1"/>
            <p:nvPr/>
          </p:nvSpPr>
          <p:spPr>
            <a:xfrm>
              <a:off x="6556809" y="1140978"/>
              <a:ext cx="1856200" cy="3970318"/>
            </a:xfrm>
            <a:prstGeom prst="rect">
              <a:avLst/>
            </a:prstGeom>
            <a:noFill/>
          </p:spPr>
          <p:txBody>
            <a:bodyPr wrap="square" rtlCol="0">
              <a:spAutoFit/>
            </a:bodyPr>
            <a:lstStyle/>
            <a:p>
              <a:pPr>
                <a:spcBef>
                  <a:spcPts val="600"/>
                </a:spcBef>
              </a:pPr>
              <a:r>
                <a:rPr lang="en-US" sz="1600" u="sng" dirty="0">
                  <a:solidFill>
                    <a:schemeClr val="bg1"/>
                  </a:solidFill>
                </a:rPr>
                <a:t>Insight 4</a:t>
              </a:r>
            </a:p>
            <a:p>
              <a:pPr>
                <a:spcBef>
                  <a:spcPts val="600"/>
                </a:spcBef>
              </a:pPr>
              <a:r>
                <a:rPr lang="en-US" sz="1400" b="1" dirty="0">
                  <a:solidFill>
                    <a:schemeClr val="bg1"/>
                  </a:solidFill>
                </a:rPr>
                <a:t>83% </a:t>
              </a:r>
              <a:r>
                <a:rPr lang="en-US" sz="1400" dirty="0">
                  <a:solidFill>
                    <a:schemeClr val="bg1"/>
                  </a:solidFill>
                </a:rPr>
                <a:t>of professional users will pay for supported open source</a:t>
              </a:r>
              <a:endParaRPr lang="en-SE" sz="1400" dirty="0">
                <a:solidFill>
                  <a:schemeClr val="bg1"/>
                </a:solidFill>
              </a:endParaRPr>
            </a:p>
            <a:p>
              <a:pPr>
                <a:spcBef>
                  <a:spcPts val="600"/>
                </a:spcBef>
              </a:pPr>
              <a:endParaRPr lang="en-US" sz="1400" dirty="0">
                <a:solidFill>
                  <a:schemeClr val="bg1"/>
                </a:solidFill>
              </a:endParaRPr>
            </a:p>
            <a:p>
              <a:pPr>
                <a:spcBef>
                  <a:spcPts val="600"/>
                </a:spcBef>
              </a:pPr>
              <a:endParaRPr lang="en-US" sz="1400" dirty="0">
                <a:solidFill>
                  <a:schemeClr val="bg1"/>
                </a:solidFill>
              </a:endParaRPr>
            </a:p>
            <a:p>
              <a:pPr>
                <a:spcBef>
                  <a:spcPts val="600"/>
                </a:spcBef>
              </a:pPr>
              <a:endParaRPr lang="en-US" sz="1400" dirty="0"/>
            </a:p>
            <a:p>
              <a:pPr>
                <a:spcBef>
                  <a:spcPts val="600"/>
                </a:spcBef>
              </a:pPr>
              <a:endParaRPr lang="en-US" sz="1400" dirty="0"/>
            </a:p>
            <a:p>
              <a:pPr>
                <a:spcBef>
                  <a:spcPts val="600"/>
                </a:spcBef>
              </a:pPr>
              <a:r>
                <a:rPr lang="en-US" sz="1400" dirty="0"/>
                <a:t>Of those, 63 % will pay up to $12000 a year, and 20% even more</a:t>
              </a:r>
              <a:endParaRPr lang="en-SE" sz="1400" dirty="0"/>
            </a:p>
            <a:p>
              <a:pPr>
                <a:spcBef>
                  <a:spcPts val="600"/>
                </a:spcBef>
              </a:pPr>
              <a:endParaRPr lang="en-SE" sz="1400" dirty="0"/>
            </a:p>
            <a:p>
              <a:pPr>
                <a:spcBef>
                  <a:spcPts val="600"/>
                </a:spcBef>
              </a:pPr>
              <a:endParaRPr lang="en-SE" sz="1400" dirty="0">
                <a:solidFill>
                  <a:schemeClr val="bg1"/>
                </a:solidFill>
              </a:endParaRPr>
            </a:p>
          </p:txBody>
        </p:sp>
      </p:grpSp>
    </p:spTree>
    <p:extLst>
      <p:ext uri="{BB962C8B-B14F-4D97-AF65-F5344CB8AC3E}">
        <p14:creationId xmlns:p14="http://schemas.microsoft.com/office/powerpoint/2010/main" val="94464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en-US" dirty="0" err="1"/>
              <a:t>Github</a:t>
            </a:r>
            <a:r>
              <a:rPr lang="en-US" dirty="0"/>
              <a:t> state of the </a:t>
            </a:r>
            <a:r>
              <a:rPr lang="en-US" dirty="0" err="1"/>
              <a:t>octoverse</a:t>
            </a:r>
            <a:r>
              <a:rPr lang="en-US" dirty="0"/>
              <a:t> 2018</a:t>
            </a:r>
          </a:p>
        </p:txBody>
      </p:sp>
      <p:pic>
        <p:nvPicPr>
          <p:cNvPr id="5" name="Picture 4">
            <a:extLst>
              <a:ext uri="{FF2B5EF4-FFF2-40B4-BE49-F238E27FC236}">
                <a16:creationId xmlns:a16="http://schemas.microsoft.com/office/drawing/2014/main" id="{F513AB7B-C059-4724-8DCC-45CFF1C2DB12}"/>
              </a:ext>
            </a:extLst>
          </p:cNvPr>
          <p:cNvPicPr>
            <a:picLocks noChangeAspect="1"/>
          </p:cNvPicPr>
          <p:nvPr/>
        </p:nvPicPr>
        <p:blipFill>
          <a:blip r:embed="rId3"/>
          <a:stretch>
            <a:fillRect/>
          </a:stretch>
        </p:blipFill>
        <p:spPr>
          <a:xfrm>
            <a:off x="1201579" y="915566"/>
            <a:ext cx="6682789" cy="39395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34905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oogle Shape;884;p110">
            <a:extLst>
              <a:ext uri="{FF2B5EF4-FFF2-40B4-BE49-F238E27FC236}">
                <a16:creationId xmlns:a16="http://schemas.microsoft.com/office/drawing/2014/main" id="{0047636B-E3EE-4B6B-9ACA-A516508EEFF3}"/>
              </a:ext>
            </a:extLst>
          </p:cNvPr>
          <p:cNvPicPr preferRelativeResize="0"/>
          <p:nvPr/>
        </p:nvPicPr>
        <p:blipFill>
          <a:blip r:embed="rId3">
            <a:alphaModFix/>
          </a:blip>
          <a:stretch>
            <a:fillRect/>
          </a:stretch>
        </p:blipFill>
        <p:spPr>
          <a:xfrm>
            <a:off x="329307" y="846042"/>
            <a:ext cx="8275141" cy="3901679"/>
          </a:xfrm>
          <a:prstGeom prst="rect">
            <a:avLst/>
          </a:prstGeom>
          <a:noFill/>
          <a:ln>
            <a:noFill/>
          </a:ln>
        </p:spPr>
      </p:pic>
      <p:sp>
        <p:nvSpPr>
          <p:cNvPr id="3" name="Rubrik 2"/>
          <p:cNvSpPr>
            <a:spLocks noGrp="1"/>
          </p:cNvSpPr>
          <p:nvPr>
            <p:ph type="title"/>
          </p:nvPr>
        </p:nvSpPr>
        <p:spPr/>
        <p:txBody>
          <a:bodyPr/>
          <a:lstStyle/>
          <a:p>
            <a:r>
              <a:rPr lang="en-US" dirty="0"/>
              <a:t>Highest velocity Top-30 </a:t>
            </a:r>
            <a:r>
              <a:rPr lang="en-US" dirty="0" err="1"/>
              <a:t>oss</a:t>
            </a:r>
            <a:r>
              <a:rPr lang="en-US" dirty="0"/>
              <a:t> projects</a:t>
            </a:r>
          </a:p>
        </p:txBody>
      </p:sp>
      <p:sp>
        <p:nvSpPr>
          <p:cNvPr id="5" name="Google Shape;887;p110">
            <a:extLst>
              <a:ext uri="{FF2B5EF4-FFF2-40B4-BE49-F238E27FC236}">
                <a16:creationId xmlns:a16="http://schemas.microsoft.com/office/drawing/2014/main" id="{00704413-55DA-44C9-9E56-30A2B94C2DE8}"/>
              </a:ext>
            </a:extLst>
          </p:cNvPr>
          <p:cNvSpPr txBox="1"/>
          <p:nvPr/>
        </p:nvSpPr>
        <p:spPr>
          <a:xfrm>
            <a:off x="1403648" y="1233635"/>
            <a:ext cx="2321406"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2017-11 to 2018-10</a:t>
            </a:r>
            <a:endParaRPr sz="1400" dirty="0"/>
          </a:p>
        </p:txBody>
      </p:sp>
      <p:sp>
        <p:nvSpPr>
          <p:cNvPr id="2" name="TextBox 1">
            <a:extLst>
              <a:ext uri="{FF2B5EF4-FFF2-40B4-BE49-F238E27FC236}">
                <a16:creationId xmlns:a16="http://schemas.microsoft.com/office/drawing/2014/main" id="{F050981A-7799-49A3-B8C8-491F8E4A6D78}"/>
              </a:ext>
            </a:extLst>
          </p:cNvPr>
          <p:cNvSpPr txBox="1"/>
          <p:nvPr/>
        </p:nvSpPr>
        <p:spPr>
          <a:xfrm>
            <a:off x="3635896" y="4656706"/>
            <a:ext cx="1098378" cy="215444"/>
          </a:xfrm>
          <a:prstGeom prst="rect">
            <a:avLst/>
          </a:prstGeom>
          <a:noFill/>
        </p:spPr>
        <p:txBody>
          <a:bodyPr wrap="none" rtlCol="0">
            <a:spAutoFit/>
          </a:bodyPr>
          <a:lstStyle/>
          <a:p>
            <a:r>
              <a:rPr lang="en-US" sz="800" i="1" dirty="0"/>
              <a:t>Number of Commits</a:t>
            </a:r>
            <a:endParaRPr lang="en-SE" sz="800" i="1" dirty="0"/>
          </a:p>
        </p:txBody>
      </p:sp>
    </p:spTree>
    <p:extLst>
      <p:ext uri="{BB962C8B-B14F-4D97-AF65-F5344CB8AC3E}">
        <p14:creationId xmlns:p14="http://schemas.microsoft.com/office/powerpoint/2010/main" val="29233392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ubrik 1"/>
          <p:cNvSpPr>
            <a:spLocks noGrp="1"/>
          </p:cNvSpPr>
          <p:nvPr>
            <p:ph type="ctrTitle"/>
          </p:nvPr>
        </p:nvSpPr>
        <p:spPr/>
        <p:txBody>
          <a:bodyPr/>
          <a:lstStyle/>
          <a:p>
            <a:r>
              <a:rPr lang="en-US" dirty="0">
                <a:solidFill>
                  <a:schemeClr val="tx2"/>
                </a:solidFill>
              </a:rPr>
              <a:t>Cloud native</a:t>
            </a:r>
          </a:p>
        </p:txBody>
      </p:sp>
      <p:sp>
        <p:nvSpPr>
          <p:cNvPr id="3" name="Platshållare för text 2"/>
          <p:cNvSpPr>
            <a:spLocks noGrp="1"/>
          </p:cNvSpPr>
          <p:nvPr>
            <p:ph type="body" idx="1"/>
          </p:nvPr>
        </p:nvSpPr>
        <p:spPr/>
        <p:txBody>
          <a:bodyPr/>
          <a:lstStyle/>
          <a:p>
            <a:r>
              <a:rPr lang="en-US" dirty="0"/>
              <a:t>Introduction to</a:t>
            </a:r>
          </a:p>
        </p:txBody>
      </p:sp>
      <p:grpSp>
        <p:nvGrpSpPr>
          <p:cNvPr id="6" name="Group 5">
            <a:extLst>
              <a:ext uri="{FF2B5EF4-FFF2-40B4-BE49-F238E27FC236}">
                <a16:creationId xmlns:a16="http://schemas.microsoft.com/office/drawing/2014/main" id="{E4F53EB1-C2AE-4ADE-B00E-D99F23A4B379}"/>
              </a:ext>
            </a:extLst>
          </p:cNvPr>
          <p:cNvGrpSpPr/>
          <p:nvPr/>
        </p:nvGrpSpPr>
        <p:grpSpPr>
          <a:xfrm>
            <a:off x="2483768" y="2366509"/>
            <a:ext cx="4176464" cy="1329499"/>
            <a:chOff x="2483768" y="2366509"/>
            <a:chExt cx="4176464" cy="1329499"/>
          </a:xfrm>
          <a:solidFill>
            <a:schemeClr val="bg2"/>
          </a:solidFill>
        </p:grpSpPr>
        <p:sp>
          <p:nvSpPr>
            <p:cNvPr id="5" name="Rectangle 4">
              <a:extLst>
                <a:ext uri="{FF2B5EF4-FFF2-40B4-BE49-F238E27FC236}">
                  <a16:creationId xmlns:a16="http://schemas.microsoft.com/office/drawing/2014/main" id="{9C345451-84B5-43AA-9024-6119B2221F9A}"/>
                </a:ext>
              </a:extLst>
            </p:cNvPr>
            <p:cNvSpPr/>
            <p:nvPr/>
          </p:nvSpPr>
          <p:spPr>
            <a:xfrm>
              <a:off x="2483768" y="2366509"/>
              <a:ext cx="4176464" cy="1329499"/>
            </a:xfrm>
            <a:prstGeom prst="rect">
              <a:avLst/>
            </a:prstGeom>
            <a:grp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TextBox 3">
              <a:extLst>
                <a:ext uri="{FF2B5EF4-FFF2-40B4-BE49-F238E27FC236}">
                  <a16:creationId xmlns:a16="http://schemas.microsoft.com/office/drawing/2014/main" id="{783FDCBD-3711-4CC8-B9E3-2E467A68FA12}"/>
                </a:ext>
              </a:extLst>
            </p:cNvPr>
            <p:cNvSpPr txBox="1"/>
            <p:nvPr/>
          </p:nvSpPr>
          <p:spPr>
            <a:xfrm>
              <a:off x="2610224" y="2453863"/>
              <a:ext cx="3978000" cy="1188000"/>
            </a:xfrm>
            <a:prstGeom prst="rect">
              <a:avLst/>
            </a:prstGeom>
            <a:grpFill/>
          </p:spPr>
          <p:txBody>
            <a:bodyPr wrap="square" rtlCol="0">
              <a:spAutoFit/>
            </a:bodyPr>
            <a:lstStyle/>
            <a:p>
              <a:endParaRPr lang="en-US" sz="1400" i="1" dirty="0"/>
            </a:p>
            <a:p>
              <a:pPr algn="ctr"/>
              <a:r>
                <a:rPr lang="en-US" sz="1400" i="1" dirty="0"/>
                <a:t>“The cloud isn’t a place, it’s a way of doing IT”</a:t>
              </a:r>
            </a:p>
            <a:p>
              <a:endParaRPr lang="en-US" sz="1400" i="1" dirty="0"/>
            </a:p>
            <a:p>
              <a:pPr algn="ctr"/>
              <a:r>
                <a:rPr lang="en-US" sz="1000" dirty="0"/>
                <a:t>Michael Dell, founder and CEO, Dell Technologies</a:t>
              </a:r>
            </a:p>
            <a:p>
              <a:endParaRPr lang="en-SE" sz="1400" dirty="0"/>
            </a:p>
            <a:p>
              <a:endParaRPr lang="en-US" sz="1400" b="1" dirty="0"/>
            </a:p>
            <a:p>
              <a:endParaRPr lang="en-US" sz="1600" i="1" dirty="0"/>
            </a:p>
            <a:p>
              <a:r>
                <a:rPr lang="en-US" dirty="0"/>
                <a:t> </a:t>
              </a:r>
              <a:endParaRPr lang="en-SE" dirty="0"/>
            </a:p>
            <a:p>
              <a:endParaRPr lang="en-SE" sz="1400" dirty="0"/>
            </a:p>
          </p:txBody>
        </p:sp>
      </p:grpSp>
    </p:spTree>
    <p:extLst>
      <p:ext uri="{BB962C8B-B14F-4D97-AF65-F5344CB8AC3E}">
        <p14:creationId xmlns:p14="http://schemas.microsoft.com/office/powerpoint/2010/main" val="183230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en-US" dirty="0"/>
              <a:t>From virtualization to cloud native</a:t>
            </a:r>
          </a:p>
        </p:txBody>
      </p:sp>
      <p:cxnSp>
        <p:nvCxnSpPr>
          <p:cNvPr id="4" name="Google Shape;722;p103">
            <a:extLst>
              <a:ext uri="{FF2B5EF4-FFF2-40B4-BE49-F238E27FC236}">
                <a16:creationId xmlns:a16="http://schemas.microsoft.com/office/drawing/2014/main" id="{6D543529-BED3-4DDD-8811-61DE0CF63F44}"/>
              </a:ext>
            </a:extLst>
          </p:cNvPr>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5" name="Google Shape;723;p103">
            <a:extLst>
              <a:ext uri="{FF2B5EF4-FFF2-40B4-BE49-F238E27FC236}">
                <a16:creationId xmlns:a16="http://schemas.microsoft.com/office/drawing/2014/main" id="{59DAF578-6683-4608-87D2-A5239C4F30AD}"/>
              </a:ext>
            </a:extLst>
          </p:cNvPr>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 name="Google Shape;724;p103">
            <a:extLst>
              <a:ext uri="{FF2B5EF4-FFF2-40B4-BE49-F238E27FC236}">
                <a16:creationId xmlns:a16="http://schemas.microsoft.com/office/drawing/2014/main" id="{2FDC68BA-90D3-48A4-8A09-D9A8E3F8BD22}"/>
              </a:ext>
            </a:extLst>
          </p:cNvPr>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Containers</a:t>
            </a:r>
            <a:endParaRPr sz="1000" b="0" i="0" u="none" strike="noStrike" cap="none">
              <a:solidFill>
                <a:schemeClr val="lt1"/>
              </a:solidFill>
              <a:latin typeface="Century Gothic"/>
              <a:ea typeface="Century Gothic"/>
              <a:cs typeface="Century Gothic"/>
              <a:sym typeface="Century Gothic"/>
            </a:endParaRPr>
          </a:p>
        </p:txBody>
      </p:sp>
      <p:cxnSp>
        <p:nvCxnSpPr>
          <p:cNvPr id="7" name="Google Shape;725;p103">
            <a:extLst>
              <a:ext uri="{FF2B5EF4-FFF2-40B4-BE49-F238E27FC236}">
                <a16:creationId xmlns:a16="http://schemas.microsoft.com/office/drawing/2014/main" id="{1374697B-E94C-40A6-8E45-71C03C121CE8}"/>
              </a:ext>
            </a:extLst>
          </p:cNvPr>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8" name="Google Shape;726;p103">
            <a:extLst>
              <a:ext uri="{FF2B5EF4-FFF2-40B4-BE49-F238E27FC236}">
                <a16:creationId xmlns:a16="http://schemas.microsoft.com/office/drawing/2014/main" id="{CF67A066-2FD0-4BF3-BC34-0D38BB99E41C}"/>
              </a:ext>
            </a:extLst>
          </p:cNvPr>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 name="Google Shape;727;p103">
            <a:extLst>
              <a:ext uri="{FF2B5EF4-FFF2-40B4-BE49-F238E27FC236}">
                <a16:creationId xmlns:a16="http://schemas.microsoft.com/office/drawing/2014/main" id="{F718C4C4-5916-4E04-8363-D04535A8CEF1}"/>
              </a:ext>
            </a:extLst>
          </p:cNvPr>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Cloud</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Native</a:t>
            </a:r>
            <a:endParaRPr sz="1000" b="0" i="0" u="none" strike="noStrike" cap="none">
              <a:solidFill>
                <a:schemeClr val="lt1"/>
              </a:solidFill>
              <a:latin typeface="Century Gothic"/>
              <a:ea typeface="Century Gothic"/>
              <a:cs typeface="Century Gothic"/>
              <a:sym typeface="Century Gothic"/>
            </a:endParaRPr>
          </a:p>
        </p:txBody>
      </p:sp>
      <p:cxnSp>
        <p:nvCxnSpPr>
          <p:cNvPr id="11" name="Google Shape;730;p103">
            <a:extLst>
              <a:ext uri="{FF2B5EF4-FFF2-40B4-BE49-F238E27FC236}">
                <a16:creationId xmlns:a16="http://schemas.microsoft.com/office/drawing/2014/main" id="{2FEB0F88-E269-4649-A1D8-64E85DFD47D2}"/>
              </a:ext>
            </a:extLst>
          </p:cNvPr>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2" name="Google Shape;731;p103">
            <a:extLst>
              <a:ext uri="{FF2B5EF4-FFF2-40B4-BE49-F238E27FC236}">
                <a16:creationId xmlns:a16="http://schemas.microsoft.com/office/drawing/2014/main" id="{F13128FC-DE2F-4CA0-AA58-802CB11D1714}"/>
              </a:ext>
            </a:extLst>
          </p:cNvPr>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3" name="Google Shape;732;p103">
            <a:extLst>
              <a:ext uri="{FF2B5EF4-FFF2-40B4-BE49-F238E27FC236}">
                <a16:creationId xmlns:a16="http://schemas.microsoft.com/office/drawing/2014/main" id="{2CAA6103-3E96-4572-A99A-5AC8C29CD898}"/>
              </a:ext>
            </a:extLst>
          </p:cNvPr>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 name="Google Shape;733;p103">
            <a:extLst>
              <a:ext uri="{FF2B5EF4-FFF2-40B4-BE49-F238E27FC236}">
                <a16:creationId xmlns:a16="http://schemas.microsoft.com/office/drawing/2014/main" id="{4E3A0C8D-E7D3-4564-B943-2645451038BF}"/>
              </a:ext>
            </a:extLst>
          </p:cNvPr>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Open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Source</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 name="Google Shape;734;p103">
            <a:extLst>
              <a:ext uri="{FF2B5EF4-FFF2-40B4-BE49-F238E27FC236}">
                <a16:creationId xmlns:a16="http://schemas.microsoft.com/office/drawing/2014/main" id="{6CA8BC7D-1487-4F49-BA0C-970948B34151}"/>
              </a:ext>
            </a:extLst>
          </p:cNvPr>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 name="Google Shape;735;p103">
            <a:extLst>
              <a:ext uri="{FF2B5EF4-FFF2-40B4-BE49-F238E27FC236}">
                <a16:creationId xmlns:a16="http://schemas.microsoft.com/office/drawing/2014/main" id="{B85B31D5-1CFC-4AF5-AA1F-A486A2FBD9D4}"/>
              </a:ext>
            </a:extLst>
          </p:cNvPr>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7" name="Google Shape;736;p103">
            <a:extLst>
              <a:ext uri="{FF2B5EF4-FFF2-40B4-BE49-F238E27FC236}">
                <a16:creationId xmlns:a16="http://schemas.microsoft.com/office/drawing/2014/main" id="{76440E5A-0AEB-4438-A199-CFD9D5DC80E8}"/>
              </a:ext>
            </a:extLst>
          </p:cNvPr>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8" name="Google Shape;737;p103">
            <a:extLst>
              <a:ext uri="{FF2B5EF4-FFF2-40B4-BE49-F238E27FC236}">
                <a16:creationId xmlns:a16="http://schemas.microsoft.com/office/drawing/2014/main" id="{CF6919A0-C20E-4038-A4D5-322D67C46D16}"/>
              </a:ext>
            </a:extLst>
          </p:cNvPr>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9" name="Google Shape;738;p103">
            <a:extLst>
              <a:ext uri="{FF2B5EF4-FFF2-40B4-BE49-F238E27FC236}">
                <a16:creationId xmlns:a16="http://schemas.microsoft.com/office/drawing/2014/main" id="{50A96FB8-4BD1-41DA-AC8C-6B2D9A356C56}"/>
              </a:ext>
            </a:extLst>
          </p:cNvPr>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0" name="Google Shape;739;p103">
            <a:extLst>
              <a:ext uri="{FF2B5EF4-FFF2-40B4-BE49-F238E27FC236}">
                <a16:creationId xmlns:a16="http://schemas.microsoft.com/office/drawing/2014/main" id="{F7718AFC-56DE-445E-B875-57C75C7966D6}"/>
              </a:ext>
            </a:extLst>
          </p:cNvPr>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1" name="Google Shape;740;p103">
            <a:extLst>
              <a:ext uri="{FF2B5EF4-FFF2-40B4-BE49-F238E27FC236}">
                <a16:creationId xmlns:a16="http://schemas.microsoft.com/office/drawing/2014/main" id="{521EC90D-9E41-4484-A26B-B57204B7D889}"/>
              </a:ext>
            </a:extLst>
          </p:cNvPr>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Open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Source</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22" name="Google Shape;741;p103">
            <a:extLst>
              <a:ext uri="{FF2B5EF4-FFF2-40B4-BE49-F238E27FC236}">
                <a16:creationId xmlns:a16="http://schemas.microsoft.com/office/drawing/2014/main" id="{3E482F74-3DDD-4C11-88CC-BB8147BF835A}"/>
              </a:ext>
            </a:extLst>
          </p:cNvPr>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23" name="Google Shape;742;p103">
            <a:extLst>
              <a:ext uri="{FF2B5EF4-FFF2-40B4-BE49-F238E27FC236}">
                <a16:creationId xmlns:a16="http://schemas.microsoft.com/office/drawing/2014/main" id="{9C998AB6-BC6C-4546-B6CB-11EC2B701A40}"/>
              </a:ext>
            </a:extLst>
          </p:cNvPr>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24" name="Google Shape;743;p103">
            <a:extLst>
              <a:ext uri="{FF2B5EF4-FFF2-40B4-BE49-F238E27FC236}">
                <a16:creationId xmlns:a16="http://schemas.microsoft.com/office/drawing/2014/main" id="{197404F6-5BB6-4752-A09F-F2140E8EB034}"/>
              </a:ext>
            </a:extLst>
          </p:cNvPr>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25" name="Google Shape;744;p103">
            <a:extLst>
              <a:ext uri="{FF2B5EF4-FFF2-40B4-BE49-F238E27FC236}">
                <a16:creationId xmlns:a16="http://schemas.microsoft.com/office/drawing/2014/main" id="{868F4393-167C-4558-A060-2FF776683F78}"/>
              </a:ext>
            </a:extLst>
          </p:cNvPr>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6" name="Google Shape;745;p103">
            <a:extLst>
              <a:ext uri="{FF2B5EF4-FFF2-40B4-BE49-F238E27FC236}">
                <a16:creationId xmlns:a16="http://schemas.microsoft.com/office/drawing/2014/main" id="{79B44DBA-568E-4CFD-B69B-E199C6C34595}"/>
              </a:ext>
            </a:extLst>
          </p:cNvPr>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Virtualiza-</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tion</a:t>
            </a:r>
            <a:endParaRPr sz="1000" b="0" i="0" u="none" strike="noStrike" cap="none">
              <a:solidFill>
                <a:schemeClr val="lt1"/>
              </a:solidFill>
              <a:latin typeface="Century Gothic"/>
              <a:ea typeface="Century Gothic"/>
              <a:cs typeface="Century Gothic"/>
              <a:sym typeface="Century Gothic"/>
            </a:endParaRPr>
          </a:p>
        </p:txBody>
      </p:sp>
      <p:sp>
        <p:nvSpPr>
          <p:cNvPr id="27" name="Google Shape;746;p103">
            <a:extLst>
              <a:ext uri="{FF2B5EF4-FFF2-40B4-BE49-F238E27FC236}">
                <a16:creationId xmlns:a16="http://schemas.microsoft.com/office/drawing/2014/main" id="{5991B092-6893-4F21-8C7F-464675C08178}"/>
              </a:ext>
            </a:extLst>
          </p:cNvPr>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 name="Google Shape;747;p103">
            <a:extLst>
              <a:ext uri="{FF2B5EF4-FFF2-40B4-BE49-F238E27FC236}">
                <a16:creationId xmlns:a16="http://schemas.microsoft.com/office/drawing/2014/main" id="{BE66BE11-5F43-44D9-AC2B-A04F20E3CD99}"/>
              </a:ext>
            </a:extLst>
          </p:cNvPr>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9" name="Google Shape;748;p103">
            <a:extLst>
              <a:ext uri="{FF2B5EF4-FFF2-40B4-BE49-F238E27FC236}">
                <a16:creationId xmlns:a16="http://schemas.microsoft.com/office/drawing/2014/main" id="{325C997E-76E3-4088-B104-2C61D904A9ED}"/>
              </a:ext>
            </a:extLst>
          </p:cNvPr>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30" name="Google Shape;749;p103">
            <a:extLst>
              <a:ext uri="{FF2B5EF4-FFF2-40B4-BE49-F238E27FC236}">
                <a16:creationId xmlns:a16="http://schemas.microsoft.com/office/drawing/2014/main" id="{41D9DECA-0CD1-4EEC-A506-AC32D13176E7}"/>
              </a:ext>
            </a:extLst>
          </p:cNvPr>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31" name="Google Shape;750;p103">
            <a:extLst>
              <a:ext uri="{FF2B5EF4-FFF2-40B4-BE49-F238E27FC236}">
                <a16:creationId xmlns:a16="http://schemas.microsoft.com/office/drawing/2014/main" id="{BA38A9CE-BF22-4356-9048-A3898C94903F}"/>
              </a:ext>
            </a:extLst>
          </p:cNvPr>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32" name="Google Shape;751;p103">
            <a:extLst>
              <a:ext uri="{FF2B5EF4-FFF2-40B4-BE49-F238E27FC236}">
                <a16:creationId xmlns:a16="http://schemas.microsoft.com/office/drawing/2014/main" id="{80B1A7F5-6F6C-40B9-883D-26A1C96CC6DD}"/>
              </a:ext>
            </a:extLst>
          </p:cNvPr>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33" name="Google Shape;752;p103">
            <a:extLst>
              <a:ext uri="{FF2B5EF4-FFF2-40B4-BE49-F238E27FC236}">
                <a16:creationId xmlns:a16="http://schemas.microsoft.com/office/drawing/2014/main" id="{2A15336F-17AB-4D47-811A-79F4357E70DB}"/>
              </a:ext>
            </a:extLst>
          </p:cNvPr>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34" name="Google Shape;753;p103">
            <a:extLst>
              <a:ext uri="{FF2B5EF4-FFF2-40B4-BE49-F238E27FC236}">
                <a16:creationId xmlns:a16="http://schemas.microsoft.com/office/drawing/2014/main" id="{2E1FC098-8E26-48C6-BAA3-0EBE38416FA5}"/>
              </a:ext>
            </a:extLst>
          </p:cNvPr>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35" name="Google Shape;754;p103">
            <a:extLst>
              <a:ext uri="{FF2B5EF4-FFF2-40B4-BE49-F238E27FC236}">
                <a16:creationId xmlns:a16="http://schemas.microsoft.com/office/drawing/2014/main" id="{31DAF583-2F6B-4127-8124-AAFA52900722}"/>
              </a:ext>
            </a:extLst>
          </p:cNvPr>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36" name="Google Shape;755;p103">
            <a:extLst>
              <a:ext uri="{FF2B5EF4-FFF2-40B4-BE49-F238E27FC236}">
                <a16:creationId xmlns:a16="http://schemas.microsoft.com/office/drawing/2014/main" id="{F26D1F5B-AC75-4419-971E-CB82AF669E9A}"/>
              </a:ext>
            </a:extLst>
          </p:cNvPr>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37" name="Google Shape;756;p103">
            <a:extLst>
              <a:ext uri="{FF2B5EF4-FFF2-40B4-BE49-F238E27FC236}">
                <a16:creationId xmlns:a16="http://schemas.microsoft.com/office/drawing/2014/main" id="{464CB6D1-DCD4-4BDC-ADA2-620A11A23E58}"/>
              </a:ext>
            </a:extLst>
          </p:cNvPr>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38" name="Google Shape;757;p103">
            <a:extLst>
              <a:ext uri="{FF2B5EF4-FFF2-40B4-BE49-F238E27FC236}">
                <a16:creationId xmlns:a16="http://schemas.microsoft.com/office/drawing/2014/main" id="{398097F0-EB3C-4C8F-91AA-E1BF4156F001}"/>
              </a:ext>
            </a:extLst>
          </p:cNvPr>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39" name="Google Shape;758;p103">
            <a:extLst>
              <a:ext uri="{FF2B5EF4-FFF2-40B4-BE49-F238E27FC236}">
                <a16:creationId xmlns:a16="http://schemas.microsoft.com/office/drawing/2014/main" id="{76D37032-8C42-4037-867A-4A0C3C5791B1}"/>
              </a:ext>
            </a:extLst>
          </p:cNvPr>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40" name="Google Shape;759;p103">
            <a:extLst>
              <a:ext uri="{FF2B5EF4-FFF2-40B4-BE49-F238E27FC236}">
                <a16:creationId xmlns:a16="http://schemas.microsoft.com/office/drawing/2014/main" id="{2A24F805-1EAA-4A94-9634-1CE85274764F}"/>
              </a:ext>
            </a:extLst>
          </p:cNvPr>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41" name="Google Shape;760;p103">
            <a:extLst>
              <a:ext uri="{FF2B5EF4-FFF2-40B4-BE49-F238E27FC236}">
                <a16:creationId xmlns:a16="http://schemas.microsoft.com/office/drawing/2014/main" id="{56E55A33-06D6-43FD-B55F-328D94349651}"/>
              </a:ext>
            </a:extLst>
          </p:cNvPr>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42" name="Google Shape;761;p103">
            <a:extLst>
              <a:ext uri="{FF2B5EF4-FFF2-40B4-BE49-F238E27FC236}">
                <a16:creationId xmlns:a16="http://schemas.microsoft.com/office/drawing/2014/main" id="{70B6B872-7BDA-4641-85A1-96DA37D876E7}"/>
              </a:ext>
            </a:extLst>
          </p:cNvPr>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Non-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Virtualized</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Hardware</a:t>
            </a:r>
            <a:endParaRPr sz="1000" b="0" i="0" u="none" strike="noStrike" cap="none">
              <a:solidFill>
                <a:schemeClr val="lt1"/>
              </a:solidFill>
              <a:latin typeface="Century Gothic"/>
              <a:ea typeface="Century Gothic"/>
              <a:cs typeface="Century Gothic"/>
              <a:sym typeface="Century Gothic"/>
            </a:endParaRPr>
          </a:p>
        </p:txBody>
      </p:sp>
      <p:sp>
        <p:nvSpPr>
          <p:cNvPr id="43" name="Google Shape;762;p103">
            <a:extLst>
              <a:ext uri="{FF2B5EF4-FFF2-40B4-BE49-F238E27FC236}">
                <a16:creationId xmlns:a16="http://schemas.microsoft.com/office/drawing/2014/main" id="{F138CCCF-A3EE-4A24-8674-CABC37BFE545}"/>
              </a:ext>
            </a:extLst>
          </p:cNvPr>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44" name="Google Shape;763;p103">
            <a:extLst>
              <a:ext uri="{FF2B5EF4-FFF2-40B4-BE49-F238E27FC236}">
                <a16:creationId xmlns:a16="http://schemas.microsoft.com/office/drawing/2014/main" id="{1B5613BE-3532-4A1C-9F8B-09943E2E8A24}"/>
              </a:ext>
            </a:extLst>
          </p:cNvPr>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45" name="Google Shape;764;p103">
            <a:extLst>
              <a:ext uri="{FF2B5EF4-FFF2-40B4-BE49-F238E27FC236}">
                <a16:creationId xmlns:a16="http://schemas.microsoft.com/office/drawing/2014/main" id="{E224ADA6-DF65-44D4-BFB6-E08BBF29EFA2}"/>
              </a:ext>
            </a:extLst>
          </p:cNvPr>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46" name="Google Shape;765;p103" descr="CNCF_Alternate_Pantone.png">
            <a:extLst>
              <a:ext uri="{FF2B5EF4-FFF2-40B4-BE49-F238E27FC236}">
                <a16:creationId xmlns:a16="http://schemas.microsoft.com/office/drawing/2014/main" id="{50BD0523-D5BA-4D7A-9C32-A089BEE650B6}"/>
              </a:ext>
            </a:extLst>
          </p:cNvPr>
          <p:cNvPicPr preferRelativeResize="0"/>
          <p:nvPr/>
        </p:nvPicPr>
        <p:blipFill rotWithShape="1">
          <a:blip r:embed="rId4">
            <a:alphaModFix/>
          </a:blip>
          <a:srcRect/>
          <a:stretch/>
        </p:blipFill>
        <p:spPr>
          <a:xfrm>
            <a:off x="923439" y="1514180"/>
            <a:ext cx="3355500" cy="533100"/>
          </a:xfrm>
          <a:prstGeom prst="rect">
            <a:avLst/>
          </a:prstGeom>
          <a:noFill/>
          <a:ln>
            <a:noFill/>
          </a:ln>
        </p:spPr>
      </p:pic>
      <p:pic>
        <p:nvPicPr>
          <p:cNvPr id="47" name="Google Shape;766;p103" descr="cloud foundry logo.jpg">
            <a:extLst>
              <a:ext uri="{FF2B5EF4-FFF2-40B4-BE49-F238E27FC236}">
                <a16:creationId xmlns:a16="http://schemas.microsoft.com/office/drawing/2014/main" id="{97B5E1BC-1566-454F-8982-E1ADAE66D205}"/>
              </a:ext>
            </a:extLst>
          </p:cNvPr>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48" name="Google Shape;767;p103">
            <a:extLst>
              <a:ext uri="{FF2B5EF4-FFF2-40B4-BE49-F238E27FC236}">
                <a16:creationId xmlns:a16="http://schemas.microsoft.com/office/drawing/2014/main" id="{39327C3A-51ED-4338-8EC1-D269B2E8D7BB}"/>
              </a:ext>
            </a:extLst>
          </p:cNvPr>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49" name="Google Shape;768;p103">
            <a:extLst>
              <a:ext uri="{FF2B5EF4-FFF2-40B4-BE49-F238E27FC236}">
                <a16:creationId xmlns:a16="http://schemas.microsoft.com/office/drawing/2014/main" id="{E1FC7853-3004-4D53-BD3D-D17B5EA17F95}"/>
              </a:ext>
            </a:extLst>
          </p:cNvPr>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50" name="Google Shape;769;p103">
            <a:extLst>
              <a:ext uri="{FF2B5EF4-FFF2-40B4-BE49-F238E27FC236}">
                <a16:creationId xmlns:a16="http://schemas.microsoft.com/office/drawing/2014/main" id="{10AAB1DB-7143-402C-B4B2-6B0D24F7F0F3}"/>
              </a:ext>
            </a:extLst>
          </p:cNvPr>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51" name="Google Shape;770;p103">
            <a:extLst>
              <a:ext uri="{FF2B5EF4-FFF2-40B4-BE49-F238E27FC236}">
                <a16:creationId xmlns:a16="http://schemas.microsoft.com/office/drawing/2014/main" id="{BC122EEE-1FFC-4AB4-AFB4-F0CDAF05C890}"/>
              </a:ext>
            </a:extLst>
          </p:cNvPr>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52" name="Google Shape;771;p103">
            <a:extLst>
              <a:ext uri="{FF2B5EF4-FFF2-40B4-BE49-F238E27FC236}">
                <a16:creationId xmlns:a16="http://schemas.microsoft.com/office/drawing/2014/main" id="{76D22962-86DA-490D-AA1F-0B9563BCE712}"/>
              </a:ext>
            </a:extLst>
          </p:cNvPr>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53" name="Google Shape;772;p103">
            <a:extLst>
              <a:ext uri="{FF2B5EF4-FFF2-40B4-BE49-F238E27FC236}">
                <a16:creationId xmlns:a16="http://schemas.microsoft.com/office/drawing/2014/main" id="{AE576E16-263C-4C70-838B-A75EF181EB08}"/>
              </a:ext>
            </a:extLst>
          </p:cNvPr>
          <p:cNvPicPr preferRelativeResize="0"/>
          <p:nvPr/>
        </p:nvPicPr>
        <p:blipFill rotWithShape="1">
          <a:blip r:embed="rId10">
            <a:alphaModFix/>
          </a:blip>
          <a:srcRect/>
          <a:stretch/>
        </p:blipFill>
        <p:spPr>
          <a:xfrm>
            <a:off x="7896300" y="4383950"/>
            <a:ext cx="252000" cy="252000"/>
          </a:xfrm>
          <a:prstGeom prst="rect">
            <a:avLst/>
          </a:prstGeom>
          <a:noFill/>
          <a:ln>
            <a:noFill/>
          </a:ln>
        </p:spPr>
      </p:pic>
      <p:pic>
        <p:nvPicPr>
          <p:cNvPr id="54" name="Google Shape;773;p103">
            <a:extLst>
              <a:ext uri="{FF2B5EF4-FFF2-40B4-BE49-F238E27FC236}">
                <a16:creationId xmlns:a16="http://schemas.microsoft.com/office/drawing/2014/main" id="{78CA4455-620A-4CDF-8204-A9F7AF662DE2}"/>
              </a:ext>
            </a:extLst>
          </p:cNvPr>
          <p:cNvPicPr preferRelativeResize="0"/>
          <p:nvPr/>
        </p:nvPicPr>
        <p:blipFill>
          <a:blip r:embed="rId11">
            <a:alphaModFix/>
          </a:blip>
          <a:stretch>
            <a:fillRect/>
          </a:stretch>
        </p:blipFill>
        <p:spPr>
          <a:xfrm>
            <a:off x="4930090" y="1396377"/>
            <a:ext cx="2738254" cy="743325"/>
          </a:xfrm>
          <a:prstGeom prst="rect">
            <a:avLst/>
          </a:prstGeom>
          <a:noFill/>
          <a:ln>
            <a:noFill/>
          </a:ln>
        </p:spPr>
      </p:pic>
      <p:pic>
        <p:nvPicPr>
          <p:cNvPr id="55" name="Google Shape;774;p103">
            <a:extLst>
              <a:ext uri="{FF2B5EF4-FFF2-40B4-BE49-F238E27FC236}">
                <a16:creationId xmlns:a16="http://schemas.microsoft.com/office/drawing/2014/main" id="{B5FDD941-8335-437B-844F-E1D8C0DAC10C}"/>
              </a:ext>
            </a:extLst>
          </p:cNvPr>
          <p:cNvPicPr preferRelativeResize="0"/>
          <p:nvPr/>
        </p:nvPicPr>
        <p:blipFill rotWithShape="1">
          <a:blip r:embed="rId12">
            <a:alphaModFix/>
          </a:blip>
          <a:srcRect l="17943" t="25725" r="17465" b="26802"/>
          <a:stretch/>
        </p:blipFill>
        <p:spPr>
          <a:xfrm>
            <a:off x="4558475" y="4191573"/>
            <a:ext cx="779100" cy="442508"/>
          </a:xfrm>
          <a:prstGeom prst="rect">
            <a:avLst/>
          </a:prstGeom>
          <a:noFill/>
          <a:ln>
            <a:noFill/>
          </a:ln>
        </p:spPr>
      </p:pic>
      <p:pic>
        <p:nvPicPr>
          <p:cNvPr id="56" name="Google Shape;775;p103" descr="logo_AWS.png">
            <a:extLst>
              <a:ext uri="{FF2B5EF4-FFF2-40B4-BE49-F238E27FC236}">
                <a16:creationId xmlns:a16="http://schemas.microsoft.com/office/drawing/2014/main" id="{C5FE8791-0A8A-4A7E-A8A0-5772321DE3D6}"/>
              </a:ext>
            </a:extLst>
          </p:cNvPr>
          <p:cNvPicPr preferRelativeResize="0"/>
          <p:nvPr/>
        </p:nvPicPr>
        <p:blipFill>
          <a:blip r:embed="rId13">
            <a:alphaModFix/>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1146183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a:xfrm>
            <a:off x="467544" y="360016"/>
            <a:ext cx="7956000" cy="771574"/>
          </a:xfrm>
        </p:spPr>
        <p:txBody>
          <a:bodyPr/>
          <a:lstStyle/>
          <a:p>
            <a:r>
              <a:rPr lang="en-US" sz="2800"/>
              <a:t>Cloud native definition</a:t>
            </a:r>
            <a:endParaRPr lang="en-US" dirty="0"/>
          </a:p>
        </p:txBody>
      </p:sp>
      <p:grpSp>
        <p:nvGrpSpPr>
          <p:cNvPr id="2" name="Group 1">
            <a:extLst>
              <a:ext uri="{FF2B5EF4-FFF2-40B4-BE49-F238E27FC236}">
                <a16:creationId xmlns:a16="http://schemas.microsoft.com/office/drawing/2014/main" id="{EC4BB0C3-4C04-40E9-8F13-85AB7276C5C0}"/>
              </a:ext>
            </a:extLst>
          </p:cNvPr>
          <p:cNvGrpSpPr/>
          <p:nvPr/>
        </p:nvGrpSpPr>
        <p:grpSpPr>
          <a:xfrm>
            <a:off x="415333" y="1141690"/>
            <a:ext cx="4176464" cy="4966008"/>
            <a:chOff x="415333" y="1141690"/>
            <a:chExt cx="4176464" cy="4966008"/>
          </a:xfrm>
        </p:grpSpPr>
        <p:sp>
          <p:nvSpPr>
            <p:cNvPr id="4" name="TextBox 3">
              <a:extLst>
                <a:ext uri="{FF2B5EF4-FFF2-40B4-BE49-F238E27FC236}">
                  <a16:creationId xmlns:a16="http://schemas.microsoft.com/office/drawing/2014/main" id="{7A8C17C9-202E-4511-B8CA-1E66ADAB0814}"/>
                </a:ext>
              </a:extLst>
            </p:cNvPr>
            <p:cNvSpPr txBox="1"/>
            <p:nvPr/>
          </p:nvSpPr>
          <p:spPr>
            <a:xfrm>
              <a:off x="486288" y="1275606"/>
              <a:ext cx="4104456" cy="4832092"/>
            </a:xfrm>
            <a:prstGeom prst="rect">
              <a:avLst/>
            </a:prstGeom>
            <a:noFill/>
          </p:spPr>
          <p:txBody>
            <a:bodyPr wrap="square" rtlCol="0">
              <a:spAutoFit/>
            </a:bodyPr>
            <a:lstStyle/>
            <a:p>
              <a:r>
                <a:rPr lang="en-US" sz="1400" i="1" dirty="0"/>
                <a:t>“Cloud native technologies empower organizations to </a:t>
              </a:r>
              <a:r>
                <a:rPr lang="en-US" sz="1400" b="1" i="1" dirty="0"/>
                <a:t>build and run scalable applications in modern, dynamic environments such as public, private, and hybrid clouds</a:t>
              </a:r>
              <a:r>
                <a:rPr lang="en-US" sz="1400" i="1" dirty="0"/>
                <a:t>.”</a:t>
              </a:r>
            </a:p>
            <a:p>
              <a:endParaRPr lang="en-US" sz="1400" i="1" dirty="0"/>
            </a:p>
            <a:p>
              <a:r>
                <a:rPr lang="en-US" sz="1400" i="1" dirty="0"/>
                <a:t>“These techniques </a:t>
              </a:r>
              <a:r>
                <a:rPr lang="en-US" sz="1400" b="1" i="1" dirty="0"/>
                <a:t>enable loosely coupled systems that are resilient, manageable, and observable</a:t>
              </a:r>
              <a:r>
                <a:rPr lang="en-US" sz="1400" i="1" dirty="0"/>
                <a:t>. Combined with robust </a:t>
              </a:r>
              <a:r>
                <a:rPr lang="en-US" sz="1400" b="1" i="1" dirty="0"/>
                <a:t>automation</a:t>
              </a:r>
              <a:r>
                <a:rPr lang="en-US" sz="1400" i="1" dirty="0"/>
                <a:t>, they allow engineers to make high-impact changes frequently and predictably with minimal toil.”</a:t>
              </a:r>
            </a:p>
            <a:p>
              <a:endParaRPr lang="en-US" sz="1400" i="1" dirty="0"/>
            </a:p>
            <a:p>
              <a:r>
                <a:rPr lang="en-US" sz="1000" dirty="0"/>
                <a:t>CNCF Cloud Native Definition v1.0</a:t>
              </a:r>
            </a:p>
            <a:p>
              <a:endParaRPr lang="en-US" sz="1400" b="1" dirty="0"/>
            </a:p>
            <a:p>
              <a:endParaRPr lang="en-US" sz="1400" i="1" dirty="0"/>
            </a:p>
            <a:p>
              <a:endParaRPr lang="en-US" sz="1200" i="1" dirty="0"/>
            </a:p>
            <a:p>
              <a:endParaRPr lang="en-SE" sz="1400" dirty="0"/>
            </a:p>
            <a:p>
              <a:endParaRPr lang="en-US" sz="1400" b="1" dirty="0"/>
            </a:p>
            <a:p>
              <a:endParaRPr lang="en-US" sz="1600" i="1" dirty="0"/>
            </a:p>
            <a:p>
              <a:r>
                <a:rPr lang="en-US" dirty="0"/>
                <a:t> </a:t>
              </a:r>
              <a:endParaRPr lang="en-SE" dirty="0"/>
            </a:p>
            <a:p>
              <a:endParaRPr lang="en-SE" sz="1400" dirty="0"/>
            </a:p>
          </p:txBody>
        </p:sp>
        <p:sp>
          <p:nvSpPr>
            <p:cNvPr id="12" name="Rectangle 11">
              <a:extLst>
                <a:ext uri="{FF2B5EF4-FFF2-40B4-BE49-F238E27FC236}">
                  <a16:creationId xmlns:a16="http://schemas.microsoft.com/office/drawing/2014/main" id="{B6118799-123A-4352-B536-2E42C747667A}"/>
                </a:ext>
              </a:extLst>
            </p:cNvPr>
            <p:cNvSpPr/>
            <p:nvPr/>
          </p:nvSpPr>
          <p:spPr>
            <a:xfrm>
              <a:off x="415333" y="1141690"/>
              <a:ext cx="4176464" cy="3672408"/>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grpSp>
        <p:nvGrpSpPr>
          <p:cNvPr id="5" name="Group 4">
            <a:extLst>
              <a:ext uri="{FF2B5EF4-FFF2-40B4-BE49-F238E27FC236}">
                <a16:creationId xmlns:a16="http://schemas.microsoft.com/office/drawing/2014/main" id="{05C94EEF-32BD-46F8-83E6-72853FF5CB6C}"/>
              </a:ext>
            </a:extLst>
          </p:cNvPr>
          <p:cNvGrpSpPr/>
          <p:nvPr/>
        </p:nvGrpSpPr>
        <p:grpSpPr>
          <a:xfrm>
            <a:off x="4698814" y="1058899"/>
            <a:ext cx="4176464" cy="2708434"/>
            <a:chOff x="4698814" y="1058899"/>
            <a:chExt cx="4176464" cy="2708434"/>
          </a:xfrm>
        </p:grpSpPr>
        <p:sp>
          <p:nvSpPr>
            <p:cNvPr id="18" name="TextBox 17">
              <a:extLst>
                <a:ext uri="{FF2B5EF4-FFF2-40B4-BE49-F238E27FC236}">
                  <a16:creationId xmlns:a16="http://schemas.microsoft.com/office/drawing/2014/main" id="{B1EF1AA7-8DB0-4891-87E9-F16A29F4FEDD}"/>
                </a:ext>
              </a:extLst>
            </p:cNvPr>
            <p:cNvSpPr txBox="1"/>
            <p:nvPr/>
          </p:nvSpPr>
          <p:spPr>
            <a:xfrm>
              <a:off x="4770464" y="1058899"/>
              <a:ext cx="3978000" cy="2708434"/>
            </a:xfrm>
            <a:prstGeom prst="rect">
              <a:avLst/>
            </a:prstGeom>
            <a:noFill/>
          </p:spPr>
          <p:txBody>
            <a:bodyPr wrap="square" rtlCol="0">
              <a:spAutoFit/>
            </a:bodyPr>
            <a:lstStyle/>
            <a:p>
              <a:endParaRPr lang="en-US" sz="1400" i="1" dirty="0"/>
            </a:p>
            <a:p>
              <a:r>
                <a:rPr lang="en-US" sz="1400" i="1" dirty="0"/>
                <a:t>“Cloud native is structuring teams, culture and technology to utilize automation and architectures to manage complexity and unlock velocity.”</a:t>
              </a:r>
            </a:p>
            <a:p>
              <a:endParaRPr lang="en-US" sz="1400" i="1" dirty="0"/>
            </a:p>
            <a:p>
              <a:r>
                <a:rPr lang="en-US" sz="1000" dirty="0"/>
                <a:t>Joe Beda, CTO of </a:t>
              </a:r>
              <a:r>
                <a:rPr lang="en-US" sz="1000" dirty="0" err="1"/>
                <a:t>Heptia</a:t>
              </a:r>
              <a:r>
                <a:rPr lang="en-US" sz="1000" dirty="0"/>
                <a:t> , Started Google Compute Engine</a:t>
              </a:r>
              <a:endParaRPr lang="en-US" sz="1000" i="1" dirty="0"/>
            </a:p>
            <a:p>
              <a:endParaRPr lang="en-SE" sz="1400" dirty="0"/>
            </a:p>
            <a:p>
              <a:endParaRPr lang="en-US" sz="1400" b="1" dirty="0"/>
            </a:p>
            <a:p>
              <a:endParaRPr lang="en-US" sz="1600" i="1" dirty="0"/>
            </a:p>
            <a:p>
              <a:r>
                <a:rPr lang="en-US" dirty="0"/>
                <a:t> </a:t>
              </a:r>
              <a:endParaRPr lang="en-SE" dirty="0"/>
            </a:p>
            <a:p>
              <a:endParaRPr lang="en-SE" sz="1400" dirty="0"/>
            </a:p>
          </p:txBody>
        </p:sp>
        <p:sp>
          <p:nvSpPr>
            <p:cNvPr id="20" name="Rectangle 19">
              <a:extLst>
                <a:ext uri="{FF2B5EF4-FFF2-40B4-BE49-F238E27FC236}">
                  <a16:creationId xmlns:a16="http://schemas.microsoft.com/office/drawing/2014/main" id="{F19896C9-0434-4148-8701-14651E08CEC8}"/>
                </a:ext>
              </a:extLst>
            </p:cNvPr>
            <p:cNvSpPr/>
            <p:nvPr/>
          </p:nvSpPr>
          <p:spPr>
            <a:xfrm>
              <a:off x="4698814" y="1141690"/>
              <a:ext cx="4176464" cy="1790100"/>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spTree>
    <p:extLst>
      <p:ext uri="{BB962C8B-B14F-4D97-AF65-F5344CB8AC3E}">
        <p14:creationId xmlns:p14="http://schemas.microsoft.com/office/powerpoint/2010/main" val="363890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a:xfrm>
            <a:off x="467544" y="360016"/>
            <a:ext cx="7956000" cy="771574"/>
          </a:xfrm>
        </p:spPr>
        <p:txBody>
          <a:bodyPr/>
          <a:lstStyle/>
          <a:p>
            <a:r>
              <a:rPr lang="en-US"/>
              <a:t>Cloud native core attributes</a:t>
            </a:r>
            <a:endParaRPr lang="en-US" dirty="0"/>
          </a:p>
        </p:txBody>
      </p:sp>
      <p:sp>
        <p:nvSpPr>
          <p:cNvPr id="4" name="TextBox 3">
            <a:extLst>
              <a:ext uri="{FF2B5EF4-FFF2-40B4-BE49-F238E27FC236}">
                <a16:creationId xmlns:a16="http://schemas.microsoft.com/office/drawing/2014/main" id="{7A8C17C9-202E-4511-B8CA-1E66ADAB0814}"/>
              </a:ext>
            </a:extLst>
          </p:cNvPr>
          <p:cNvSpPr txBox="1"/>
          <p:nvPr/>
        </p:nvSpPr>
        <p:spPr>
          <a:xfrm>
            <a:off x="395536" y="1347614"/>
            <a:ext cx="8136904" cy="3585597"/>
          </a:xfrm>
          <a:prstGeom prst="rect">
            <a:avLst/>
          </a:prstGeom>
          <a:noFill/>
        </p:spPr>
        <p:txBody>
          <a:bodyPr wrap="square" rtlCol="0">
            <a:spAutoFit/>
          </a:bodyPr>
          <a:lstStyle/>
          <a:p>
            <a:pPr lvl="0">
              <a:spcBef>
                <a:spcPts val="600"/>
              </a:spcBef>
              <a:spcAft>
                <a:spcPts val="600"/>
              </a:spcAft>
            </a:pPr>
            <a:r>
              <a:rPr lang="en-US" sz="1600" dirty="0"/>
              <a:t>According to the CNCF, cloud native systems will have the following properties:</a:t>
            </a:r>
          </a:p>
          <a:p>
            <a:pPr marL="285750" lvl="0" indent="-285750">
              <a:spcBef>
                <a:spcPts val="600"/>
              </a:spcBef>
              <a:spcAft>
                <a:spcPts val="600"/>
              </a:spcAft>
              <a:buFont typeface="Arial" panose="020B0604020202020204" pitchFamily="34" charset="0"/>
              <a:buChar char="•"/>
            </a:pPr>
            <a:r>
              <a:rPr lang="en-US" sz="1600" b="1" dirty="0"/>
              <a:t>Microservices. </a:t>
            </a:r>
            <a:r>
              <a:rPr lang="en-US" sz="1600" dirty="0"/>
              <a:t>An architectural style that structures an application as a collection of loosely coupled services, which implement business capabilities. </a:t>
            </a:r>
          </a:p>
          <a:p>
            <a:pPr marL="285750" lvl="0" indent="-285750">
              <a:spcBef>
                <a:spcPts val="600"/>
              </a:spcBef>
              <a:spcAft>
                <a:spcPts val="600"/>
              </a:spcAft>
              <a:buFont typeface="Arial" panose="020B0604020202020204" pitchFamily="34" charset="0"/>
              <a:buChar char="•"/>
            </a:pPr>
            <a:r>
              <a:rPr lang="en-US" sz="1600" b="1" dirty="0"/>
              <a:t>Containers. </a:t>
            </a:r>
            <a:r>
              <a:rPr lang="en-US" sz="1600" dirty="0"/>
              <a:t>A container is a standard unit of software that packages up code and all its dependencies so the application runs quickly and reliably from one computing environment to another.</a:t>
            </a:r>
            <a:endParaRPr lang="en-US" sz="1600" b="1" dirty="0"/>
          </a:p>
          <a:p>
            <a:pPr marL="285750" lvl="0" indent="-285750">
              <a:spcBef>
                <a:spcPts val="600"/>
              </a:spcBef>
              <a:spcAft>
                <a:spcPts val="600"/>
              </a:spcAft>
              <a:buFont typeface="Arial" panose="020B0604020202020204" pitchFamily="34" charset="0"/>
              <a:buChar char="•"/>
            </a:pPr>
            <a:r>
              <a:rPr lang="en-US" sz="1600" b="1" dirty="0"/>
              <a:t>Orchestration of containers. </a:t>
            </a:r>
            <a:r>
              <a:rPr lang="en-US" sz="1600" dirty="0"/>
              <a:t>Containers are actively scheduled and managed by a central orchestrating process. This radically improves machine efficiency and resource utilization while reducing the cost associated with maintenance and operations.</a:t>
            </a:r>
            <a:endParaRPr lang="en-SE" sz="1600" dirty="0"/>
          </a:p>
          <a:p>
            <a:r>
              <a:rPr lang="en-US" dirty="0"/>
              <a:t> </a:t>
            </a:r>
            <a:endParaRPr lang="en-SE" dirty="0"/>
          </a:p>
          <a:p>
            <a:endParaRPr lang="en-SE" sz="1400" dirty="0"/>
          </a:p>
        </p:txBody>
      </p:sp>
    </p:spTree>
    <p:extLst>
      <p:ext uri="{BB962C8B-B14F-4D97-AF65-F5344CB8AC3E}">
        <p14:creationId xmlns:p14="http://schemas.microsoft.com/office/powerpoint/2010/main" val="204253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p:cTn id="7"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4">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p:cTn id="13"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14" dur="500" fill="hold"/>
                                        <p:tgtEl>
                                          <p:spTgt spid="4">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p:cTn id="19"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4">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en-US" dirty="0"/>
              <a:t>Characteristics of a Microservices architecture</a:t>
            </a:r>
          </a:p>
        </p:txBody>
      </p:sp>
      <p:sp>
        <p:nvSpPr>
          <p:cNvPr id="4" name="TextBox 3">
            <a:extLst>
              <a:ext uri="{FF2B5EF4-FFF2-40B4-BE49-F238E27FC236}">
                <a16:creationId xmlns:a16="http://schemas.microsoft.com/office/drawing/2014/main" id="{977B7190-F671-4BE7-9F04-C40B47032588}"/>
              </a:ext>
            </a:extLst>
          </p:cNvPr>
          <p:cNvSpPr txBox="1"/>
          <p:nvPr/>
        </p:nvSpPr>
        <p:spPr>
          <a:xfrm>
            <a:off x="395536" y="1761366"/>
            <a:ext cx="3528392" cy="2754600"/>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600" dirty="0"/>
              <a:t>Componentization via services</a:t>
            </a:r>
          </a:p>
          <a:p>
            <a:pPr marL="285750" indent="-285750">
              <a:spcBef>
                <a:spcPts val="600"/>
              </a:spcBef>
              <a:spcAft>
                <a:spcPts val="600"/>
              </a:spcAft>
              <a:buFont typeface="Arial" panose="020B0604020202020204" pitchFamily="34" charset="0"/>
              <a:buChar char="•"/>
            </a:pPr>
            <a:r>
              <a:rPr lang="en-US" sz="1600" dirty="0"/>
              <a:t>Organized around business capabilities</a:t>
            </a:r>
          </a:p>
          <a:p>
            <a:pPr marL="285750" indent="-285750">
              <a:spcBef>
                <a:spcPts val="600"/>
              </a:spcBef>
              <a:spcAft>
                <a:spcPts val="600"/>
              </a:spcAft>
              <a:buFont typeface="Arial" panose="020B0604020202020204" pitchFamily="34" charset="0"/>
              <a:buChar char="•"/>
            </a:pPr>
            <a:r>
              <a:rPr lang="en-US" sz="1600" dirty="0"/>
              <a:t>Products not projects</a:t>
            </a:r>
          </a:p>
          <a:p>
            <a:pPr marL="285750" indent="-285750">
              <a:spcBef>
                <a:spcPts val="600"/>
              </a:spcBef>
              <a:spcAft>
                <a:spcPts val="600"/>
              </a:spcAft>
              <a:buFont typeface="Arial" panose="020B0604020202020204" pitchFamily="34" charset="0"/>
              <a:buChar char="•"/>
            </a:pPr>
            <a:r>
              <a:rPr lang="en-US" sz="1600" dirty="0"/>
              <a:t>Smart endpoints and dumb pipes</a:t>
            </a:r>
          </a:p>
          <a:p>
            <a:pPr marL="285750" indent="-285750">
              <a:spcBef>
                <a:spcPts val="600"/>
              </a:spcBef>
              <a:spcAft>
                <a:spcPts val="600"/>
              </a:spcAft>
              <a:buFont typeface="Arial" panose="020B0604020202020204" pitchFamily="34" charset="0"/>
              <a:buChar char="•"/>
            </a:pPr>
            <a:r>
              <a:rPr lang="en-US" sz="1600" dirty="0"/>
              <a:t>Decentralized governance</a:t>
            </a:r>
          </a:p>
          <a:p>
            <a:r>
              <a:rPr lang="en-US" dirty="0"/>
              <a:t> </a:t>
            </a:r>
            <a:endParaRPr lang="en-SE" dirty="0"/>
          </a:p>
          <a:p>
            <a:endParaRPr lang="en-SE" sz="1400" dirty="0"/>
          </a:p>
        </p:txBody>
      </p:sp>
      <p:sp>
        <p:nvSpPr>
          <p:cNvPr id="5" name="TextBox 4">
            <a:extLst>
              <a:ext uri="{FF2B5EF4-FFF2-40B4-BE49-F238E27FC236}">
                <a16:creationId xmlns:a16="http://schemas.microsoft.com/office/drawing/2014/main" id="{8F26EFC8-C84D-4EE1-BBC7-9FBD8C9D97D1}"/>
              </a:ext>
            </a:extLst>
          </p:cNvPr>
          <p:cNvSpPr txBox="1"/>
          <p:nvPr/>
        </p:nvSpPr>
        <p:spPr>
          <a:xfrm>
            <a:off x="4211960" y="1347614"/>
            <a:ext cx="3528392" cy="2508379"/>
          </a:xfrm>
          <a:prstGeom prst="rect">
            <a:avLst/>
          </a:prstGeom>
          <a:noFill/>
        </p:spPr>
        <p:txBody>
          <a:bodyPr wrap="square" rtlCol="0">
            <a:spAutoFit/>
          </a:bodyPr>
          <a:lstStyle/>
          <a:p>
            <a:pPr lvl="0">
              <a:spcBef>
                <a:spcPts val="600"/>
              </a:spcBef>
              <a:spcAft>
                <a:spcPts val="600"/>
              </a:spcAft>
            </a:pPr>
            <a:endParaRPr lang="en-US" sz="1600" dirty="0"/>
          </a:p>
          <a:p>
            <a:pPr marL="285750" indent="-285750">
              <a:spcBef>
                <a:spcPts val="600"/>
              </a:spcBef>
              <a:spcAft>
                <a:spcPts val="600"/>
              </a:spcAft>
              <a:buFont typeface="Arial" panose="020B0604020202020204" pitchFamily="34" charset="0"/>
              <a:buChar char="•"/>
            </a:pPr>
            <a:r>
              <a:rPr lang="en-US" sz="1600" dirty="0"/>
              <a:t>Decentralized data management</a:t>
            </a:r>
          </a:p>
          <a:p>
            <a:pPr marL="285750" indent="-285750">
              <a:spcBef>
                <a:spcPts val="600"/>
              </a:spcBef>
              <a:spcAft>
                <a:spcPts val="600"/>
              </a:spcAft>
              <a:buFont typeface="Arial" panose="020B0604020202020204" pitchFamily="34" charset="0"/>
              <a:buChar char="•"/>
            </a:pPr>
            <a:r>
              <a:rPr lang="en-US" sz="1600" dirty="0"/>
              <a:t>Infrastructure automation</a:t>
            </a:r>
          </a:p>
          <a:p>
            <a:pPr marL="285750" indent="-285750">
              <a:spcBef>
                <a:spcPts val="600"/>
              </a:spcBef>
              <a:spcAft>
                <a:spcPts val="600"/>
              </a:spcAft>
              <a:buFont typeface="Arial" panose="020B0604020202020204" pitchFamily="34" charset="0"/>
              <a:buChar char="•"/>
            </a:pPr>
            <a:r>
              <a:rPr lang="en-US" sz="1600" dirty="0"/>
              <a:t>Design for failure</a:t>
            </a:r>
          </a:p>
          <a:p>
            <a:pPr marL="285750" indent="-285750">
              <a:spcBef>
                <a:spcPts val="600"/>
              </a:spcBef>
              <a:spcAft>
                <a:spcPts val="600"/>
              </a:spcAft>
              <a:buFont typeface="Arial" panose="020B0604020202020204" pitchFamily="34" charset="0"/>
              <a:buChar char="•"/>
            </a:pPr>
            <a:r>
              <a:rPr lang="en-US" sz="1600" dirty="0"/>
              <a:t>Evolutionary design</a:t>
            </a:r>
          </a:p>
          <a:p>
            <a:r>
              <a:rPr lang="en-US" dirty="0"/>
              <a:t> </a:t>
            </a:r>
            <a:endParaRPr lang="en-SE" dirty="0"/>
          </a:p>
          <a:p>
            <a:endParaRPr lang="en-SE" sz="1400" dirty="0"/>
          </a:p>
        </p:txBody>
      </p:sp>
      <p:sp>
        <p:nvSpPr>
          <p:cNvPr id="2" name="TextBox 1">
            <a:extLst>
              <a:ext uri="{FF2B5EF4-FFF2-40B4-BE49-F238E27FC236}">
                <a16:creationId xmlns:a16="http://schemas.microsoft.com/office/drawing/2014/main" id="{29E2B85C-AFBE-4241-A3D2-D7A4542632E6}"/>
              </a:ext>
            </a:extLst>
          </p:cNvPr>
          <p:cNvSpPr txBox="1"/>
          <p:nvPr/>
        </p:nvSpPr>
        <p:spPr>
          <a:xfrm>
            <a:off x="409716" y="1347614"/>
            <a:ext cx="2682145" cy="615553"/>
          </a:xfrm>
          <a:prstGeom prst="rect">
            <a:avLst/>
          </a:prstGeom>
          <a:noFill/>
        </p:spPr>
        <p:txBody>
          <a:bodyPr wrap="none" rtlCol="0">
            <a:spAutoFit/>
          </a:bodyPr>
          <a:lstStyle/>
          <a:p>
            <a:r>
              <a:rPr lang="en-US" sz="1600" dirty="0"/>
              <a:t>According to Martin Fowler:</a:t>
            </a:r>
          </a:p>
          <a:p>
            <a:endParaRPr lang="en-SE" dirty="0"/>
          </a:p>
        </p:txBody>
      </p:sp>
    </p:spTree>
    <p:extLst>
      <p:ext uri="{BB962C8B-B14F-4D97-AF65-F5344CB8AC3E}">
        <p14:creationId xmlns:p14="http://schemas.microsoft.com/office/powerpoint/2010/main" val="245670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a:xfrm>
            <a:off x="467544" y="360016"/>
            <a:ext cx="7956000" cy="771574"/>
          </a:xfrm>
        </p:spPr>
        <p:txBody>
          <a:bodyPr/>
          <a:lstStyle/>
          <a:p>
            <a:r>
              <a:rPr lang="en-US"/>
              <a:t>containers</a:t>
            </a:r>
            <a:endParaRPr lang="en-US" dirty="0"/>
          </a:p>
        </p:txBody>
      </p:sp>
      <p:pic>
        <p:nvPicPr>
          <p:cNvPr id="4" name="Picture 3">
            <a:extLst>
              <a:ext uri="{FF2B5EF4-FFF2-40B4-BE49-F238E27FC236}">
                <a16:creationId xmlns:a16="http://schemas.microsoft.com/office/drawing/2014/main" id="{67EBA896-6285-45A9-879A-06C7CD70F6B1}"/>
              </a:ext>
            </a:extLst>
          </p:cNvPr>
          <p:cNvPicPr>
            <a:picLocks noChangeAspect="1"/>
          </p:cNvPicPr>
          <p:nvPr/>
        </p:nvPicPr>
        <p:blipFill>
          <a:blip r:embed="rId3"/>
          <a:stretch>
            <a:fillRect/>
          </a:stretch>
        </p:blipFill>
        <p:spPr>
          <a:xfrm>
            <a:off x="5039876" y="1067632"/>
            <a:ext cx="3708586" cy="2962535"/>
          </a:xfrm>
          <a:prstGeom prst="rect">
            <a:avLst/>
          </a:prstGeom>
        </p:spPr>
      </p:pic>
      <p:sp>
        <p:nvSpPr>
          <p:cNvPr id="5" name="TextBox 4">
            <a:extLst>
              <a:ext uri="{FF2B5EF4-FFF2-40B4-BE49-F238E27FC236}">
                <a16:creationId xmlns:a16="http://schemas.microsoft.com/office/drawing/2014/main" id="{09355747-E5E4-4455-981B-55CC978E4C42}"/>
              </a:ext>
            </a:extLst>
          </p:cNvPr>
          <p:cNvSpPr txBox="1"/>
          <p:nvPr/>
        </p:nvSpPr>
        <p:spPr>
          <a:xfrm>
            <a:off x="395536" y="987574"/>
            <a:ext cx="3993862" cy="3062377"/>
          </a:xfrm>
          <a:prstGeom prst="rect">
            <a:avLst/>
          </a:prstGeom>
          <a:noFill/>
        </p:spPr>
        <p:txBody>
          <a:bodyPr wrap="square" rtlCol="0">
            <a:spAutoFit/>
          </a:bodyPr>
          <a:lstStyle/>
          <a:p>
            <a:r>
              <a:rPr lang="en-US" sz="1400" dirty="0"/>
              <a:t>Containers are an abstraction at the app layer that packages code and dependencies together. </a:t>
            </a:r>
          </a:p>
          <a:p>
            <a:r>
              <a:rPr lang="en-US" sz="1400" dirty="0"/>
              <a:t>Multiple containers can run on the same machine and share the OS kernel with other containers, each running as isolated processes </a:t>
            </a:r>
          </a:p>
          <a:p>
            <a:r>
              <a:rPr lang="en-US" sz="1400" dirty="0"/>
              <a:t>in user space.</a:t>
            </a:r>
          </a:p>
          <a:p>
            <a:endParaRPr lang="en-US" sz="1400" dirty="0"/>
          </a:p>
          <a:p>
            <a:r>
              <a:rPr lang="en-US" sz="1400" dirty="0"/>
              <a:t>Advantages of using containers over VM’s:</a:t>
            </a:r>
          </a:p>
          <a:p>
            <a:endParaRPr lang="en-US" sz="1400" dirty="0"/>
          </a:p>
          <a:p>
            <a:pPr marL="742950" lvl="1" indent="-285750">
              <a:spcBef>
                <a:spcPts val="600"/>
              </a:spcBef>
              <a:spcAft>
                <a:spcPts val="600"/>
              </a:spcAft>
              <a:buFont typeface="Arial" panose="020B0604020202020204" pitchFamily="34" charset="0"/>
              <a:buChar char="•"/>
            </a:pPr>
            <a:r>
              <a:rPr lang="en-US" sz="1400" b="1" dirty="0"/>
              <a:t>Developer experience</a:t>
            </a:r>
          </a:p>
          <a:p>
            <a:pPr marL="742950" lvl="1" indent="-285750">
              <a:spcBef>
                <a:spcPts val="600"/>
              </a:spcBef>
              <a:spcAft>
                <a:spcPts val="600"/>
              </a:spcAft>
              <a:buFont typeface="Arial" panose="020B0604020202020204" pitchFamily="34" charset="0"/>
              <a:buChar char="•"/>
            </a:pPr>
            <a:r>
              <a:rPr lang="en-US" sz="1400" b="1" dirty="0"/>
              <a:t>Portability</a:t>
            </a:r>
          </a:p>
          <a:p>
            <a:pPr marL="742950" lvl="1" indent="-285750">
              <a:spcBef>
                <a:spcPts val="600"/>
              </a:spcBef>
              <a:spcAft>
                <a:spcPts val="600"/>
              </a:spcAft>
              <a:buFont typeface="Arial" panose="020B0604020202020204" pitchFamily="34" charset="0"/>
              <a:buChar char="•"/>
            </a:pPr>
            <a:r>
              <a:rPr lang="en-US" sz="1400" b="1" dirty="0"/>
              <a:t>Lightweight</a:t>
            </a:r>
            <a:endParaRPr lang="en-SE" sz="1400" dirty="0"/>
          </a:p>
        </p:txBody>
      </p:sp>
    </p:spTree>
    <p:extLst>
      <p:ext uri="{BB962C8B-B14F-4D97-AF65-F5344CB8AC3E}">
        <p14:creationId xmlns:p14="http://schemas.microsoft.com/office/powerpoint/2010/main" val="2729666942"/>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en-US" sz="2800" dirty="0"/>
              <a:t>Container orchestration</a:t>
            </a:r>
            <a:endParaRPr lang="en-US" dirty="0"/>
          </a:p>
        </p:txBody>
      </p:sp>
      <p:pic>
        <p:nvPicPr>
          <p:cNvPr id="5" name="Picture 4">
            <a:extLst>
              <a:ext uri="{FF2B5EF4-FFF2-40B4-BE49-F238E27FC236}">
                <a16:creationId xmlns:a16="http://schemas.microsoft.com/office/drawing/2014/main" id="{F08D25B4-66B5-406E-B9EC-3E99C6573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915566"/>
            <a:ext cx="4325112" cy="364617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Box 5">
            <a:extLst>
              <a:ext uri="{FF2B5EF4-FFF2-40B4-BE49-F238E27FC236}">
                <a16:creationId xmlns:a16="http://schemas.microsoft.com/office/drawing/2014/main" id="{C4F9BDF5-1B3D-42DC-9536-02133F6D27A7}"/>
              </a:ext>
            </a:extLst>
          </p:cNvPr>
          <p:cNvSpPr txBox="1"/>
          <p:nvPr/>
        </p:nvSpPr>
        <p:spPr>
          <a:xfrm>
            <a:off x="395536" y="1347614"/>
            <a:ext cx="4464496" cy="3354765"/>
          </a:xfrm>
          <a:prstGeom prst="rect">
            <a:avLst/>
          </a:prstGeom>
          <a:noFill/>
        </p:spPr>
        <p:txBody>
          <a:bodyPr wrap="square" rtlCol="0">
            <a:spAutoFit/>
          </a:bodyPr>
          <a:lstStyle/>
          <a:p>
            <a:pPr>
              <a:lnSpc>
                <a:spcPct val="100000"/>
              </a:lnSpc>
            </a:pPr>
            <a:r>
              <a:rPr lang="sv-SE" altLang="en-SE" sz="1400" dirty="0">
                <a:cs typeface="Arial" panose="020B0604020202020204" pitchFamily="34" charset="0"/>
              </a:rPr>
              <a:t>Google Borg (~2005): The Predecessor to Kubernetes</a:t>
            </a:r>
          </a:p>
          <a:p>
            <a:pPr>
              <a:lnSpc>
                <a:spcPct val="100000"/>
              </a:lnSpc>
              <a:buSzPct val="45000"/>
            </a:pPr>
            <a:endParaRPr lang="sv-SE" altLang="en-SE" sz="1600" dirty="0">
              <a:cs typeface="Arial" panose="020B0604020202020204" pitchFamily="34" charset="0"/>
            </a:endParaRPr>
          </a:p>
          <a:p>
            <a:pPr marL="285750" indent="-285750">
              <a:lnSpc>
                <a:spcPct val="100000"/>
              </a:lnSpc>
              <a:spcAft>
                <a:spcPts val="600"/>
              </a:spcAft>
              <a:buSzPct val="100000"/>
              <a:buFont typeface="Arial" panose="020B0604020202020204" pitchFamily="34" charset="0"/>
              <a:buChar char="•"/>
            </a:pPr>
            <a:r>
              <a:rPr lang="sv-SE" altLang="en-SE" sz="1400" dirty="0">
                <a:cs typeface="Arial" panose="020B0604020202020204" pitchFamily="34" charset="0"/>
              </a:rPr>
              <a:t>Cluster manager, running hundreds of thousands of jobs,  from many thousands of different applications, across a  number of clusters, each with up to tens of thousands of machines.</a:t>
            </a:r>
          </a:p>
          <a:p>
            <a:pPr marL="285750" indent="-285750">
              <a:lnSpc>
                <a:spcPct val="100000"/>
              </a:lnSpc>
              <a:spcAft>
                <a:spcPts val="600"/>
              </a:spcAft>
              <a:buSzPct val="100000"/>
              <a:buFont typeface="Arial" panose="020B0604020202020204" pitchFamily="34" charset="0"/>
              <a:buChar char="•"/>
            </a:pPr>
            <a:r>
              <a:rPr lang="sv-SE" altLang="en-SE" sz="1400" dirty="0">
                <a:cs typeface="Arial" panose="020B0604020202020204" pitchFamily="34" charset="0"/>
              </a:rPr>
              <a:t>Four Kubernetes features that came from Google’s experiences with Borg:</a:t>
            </a:r>
            <a:endParaRPr lang="sv-SE" altLang="en-SE" sz="1600" dirty="0">
              <a:cs typeface="Arial" panose="020B0604020202020204" pitchFamily="34" charset="0"/>
            </a:endParaRPr>
          </a:p>
          <a:p>
            <a:pPr marL="742950" lvl="1" indent="-285750">
              <a:buSzPct val="100000"/>
              <a:buFont typeface="Arial" panose="020B0604020202020204" pitchFamily="34" charset="0"/>
              <a:buChar char="•"/>
            </a:pPr>
            <a:r>
              <a:rPr lang="sv-SE" altLang="en-SE" sz="1400" dirty="0">
                <a:cs typeface="Arial" panose="020B0604020202020204" pitchFamily="34" charset="0"/>
              </a:rPr>
              <a:t>Pods</a:t>
            </a:r>
          </a:p>
          <a:p>
            <a:pPr marL="742950" lvl="1" indent="-285750">
              <a:buSzPct val="100000"/>
              <a:buFont typeface="Arial" panose="020B0604020202020204" pitchFamily="34" charset="0"/>
              <a:buChar char="•"/>
            </a:pPr>
            <a:r>
              <a:rPr lang="sv-SE" altLang="en-SE" sz="1400" dirty="0">
                <a:cs typeface="Arial" panose="020B0604020202020204" pitchFamily="34" charset="0"/>
              </a:rPr>
              <a:t>Services</a:t>
            </a:r>
          </a:p>
          <a:p>
            <a:pPr marL="742950" lvl="1" indent="-285750">
              <a:buSzPct val="100000"/>
              <a:buFont typeface="Arial" panose="020B0604020202020204" pitchFamily="34" charset="0"/>
              <a:buChar char="•"/>
            </a:pPr>
            <a:r>
              <a:rPr lang="sv-SE" altLang="en-SE" sz="1400" dirty="0">
                <a:cs typeface="Arial" panose="020B0604020202020204" pitchFamily="34" charset="0"/>
              </a:rPr>
              <a:t>Labels</a:t>
            </a:r>
          </a:p>
          <a:p>
            <a:pPr marL="742950" lvl="1" indent="-285750">
              <a:buSzPct val="100000"/>
              <a:buFont typeface="Arial" panose="020B0604020202020204" pitchFamily="34" charset="0"/>
              <a:buChar char="•"/>
            </a:pPr>
            <a:r>
              <a:rPr lang="sv-SE" altLang="en-SE" sz="1400" dirty="0">
                <a:cs typeface="Arial" panose="020B0604020202020204" pitchFamily="34" charset="0"/>
              </a:rPr>
              <a:t>IP per Pod</a:t>
            </a:r>
          </a:p>
          <a:p>
            <a:r>
              <a:rPr lang="en-US" dirty="0"/>
              <a:t> </a:t>
            </a:r>
            <a:endParaRPr lang="en-SE" dirty="0"/>
          </a:p>
          <a:p>
            <a:endParaRPr lang="en-SE" sz="1400" dirty="0"/>
          </a:p>
        </p:txBody>
      </p:sp>
    </p:spTree>
    <p:extLst>
      <p:ext uri="{BB962C8B-B14F-4D97-AF65-F5344CB8AC3E}">
        <p14:creationId xmlns:p14="http://schemas.microsoft.com/office/powerpoint/2010/main" val="9973152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1CA64-CD0B-4DF8-AE23-4F3E8EECA132}"/>
              </a:ext>
            </a:extLst>
          </p:cNvPr>
          <p:cNvSpPr>
            <a:spLocks noGrp="1"/>
          </p:cNvSpPr>
          <p:nvPr>
            <p:ph type="title"/>
          </p:nvPr>
        </p:nvSpPr>
        <p:spPr/>
        <p:txBody>
          <a:bodyPr/>
          <a:lstStyle/>
          <a:p>
            <a:r>
              <a:rPr lang="fi-FI" dirty="0"/>
              <a:t>AGENDA</a:t>
            </a:r>
            <a:endParaRPr lang="en-FI" dirty="0"/>
          </a:p>
        </p:txBody>
      </p:sp>
      <p:sp>
        <p:nvSpPr>
          <p:cNvPr id="4" name="Content Placeholder 3">
            <a:extLst>
              <a:ext uri="{FF2B5EF4-FFF2-40B4-BE49-F238E27FC236}">
                <a16:creationId xmlns:a16="http://schemas.microsoft.com/office/drawing/2014/main" id="{C847EA3D-E522-425A-8576-2D3EA98CB7D7}"/>
              </a:ext>
            </a:extLst>
          </p:cNvPr>
          <p:cNvSpPr>
            <a:spLocks noGrp="1"/>
          </p:cNvSpPr>
          <p:nvPr>
            <p:ph idx="1"/>
          </p:nvPr>
        </p:nvSpPr>
        <p:spPr>
          <a:xfrm>
            <a:off x="3131840" y="699542"/>
            <a:ext cx="5328592" cy="4176464"/>
          </a:xfrm>
        </p:spPr>
        <p:txBody>
          <a:bodyPr/>
          <a:lstStyle/>
          <a:p>
            <a:r>
              <a:rPr lang="en-US" dirty="0"/>
              <a:t>INTRODUKTION</a:t>
            </a:r>
          </a:p>
          <a:p>
            <a:pPr lvl="1"/>
            <a:r>
              <a:rPr lang="en-US" dirty="0"/>
              <a:t>14.00-14.10, Björn Arkenfall, Enfo</a:t>
            </a:r>
          </a:p>
          <a:p>
            <a:r>
              <a:rPr lang="en-US" dirty="0"/>
              <a:t>Cloud Native – </a:t>
            </a:r>
            <a:r>
              <a:rPr lang="en-US" dirty="0" err="1"/>
              <a:t>en</a:t>
            </a:r>
            <a:r>
              <a:rPr lang="en-US" dirty="0"/>
              <a:t> </a:t>
            </a:r>
            <a:r>
              <a:rPr lang="en-US" dirty="0" err="1"/>
              <a:t>introduktion</a:t>
            </a:r>
            <a:endParaRPr lang="en-US" dirty="0"/>
          </a:p>
          <a:p>
            <a:pPr lvl="1"/>
            <a:r>
              <a:rPr lang="en-US" dirty="0"/>
              <a:t>14.10-14.50, Lars Andersson, Enfo</a:t>
            </a:r>
          </a:p>
          <a:p>
            <a:r>
              <a:rPr lang="en-US" dirty="0"/>
              <a:t>FIKA</a:t>
            </a:r>
          </a:p>
          <a:p>
            <a:r>
              <a:rPr lang="en-US" dirty="0"/>
              <a:t>Going all in on cloud</a:t>
            </a:r>
          </a:p>
          <a:p>
            <a:pPr lvl="1"/>
            <a:r>
              <a:rPr lang="en-US" dirty="0"/>
              <a:t>15.20-16.00, Niklas Gustavsson, Spotify</a:t>
            </a:r>
          </a:p>
          <a:p>
            <a:r>
              <a:rPr lang="en-US" dirty="0" err="1"/>
              <a:t>Ökad</a:t>
            </a:r>
            <a:r>
              <a:rPr lang="en-US" dirty="0"/>
              <a:t> </a:t>
            </a:r>
            <a:r>
              <a:rPr lang="en-US" dirty="0" err="1"/>
              <a:t>förändringshastighet</a:t>
            </a:r>
            <a:r>
              <a:rPr lang="en-US" dirty="0"/>
              <a:t> med open source </a:t>
            </a:r>
            <a:r>
              <a:rPr lang="en-US" dirty="0" err="1"/>
              <a:t>api</a:t>
            </a:r>
            <a:r>
              <a:rPr lang="en-US" dirty="0"/>
              <a:t> management</a:t>
            </a:r>
          </a:p>
          <a:p>
            <a:pPr lvl="1"/>
            <a:r>
              <a:rPr lang="en-US" dirty="0"/>
              <a:t>16.00-16.40, Johan Edling, </a:t>
            </a:r>
            <a:r>
              <a:rPr lang="en-US" dirty="0" err="1"/>
              <a:t>Lindex</a:t>
            </a:r>
            <a:endParaRPr lang="en-US" dirty="0"/>
          </a:p>
          <a:p>
            <a:r>
              <a:rPr lang="en-US" dirty="0" err="1"/>
              <a:t>Diskussion</a:t>
            </a:r>
            <a:endParaRPr lang="en-US" dirty="0"/>
          </a:p>
          <a:p>
            <a:pPr lvl="1"/>
            <a:r>
              <a:rPr lang="en-US" dirty="0"/>
              <a:t>16.40-17.00</a:t>
            </a:r>
          </a:p>
          <a:p>
            <a:pPr lvl="1"/>
            <a:endParaRPr lang="en-US" dirty="0"/>
          </a:p>
          <a:p>
            <a:pPr lvl="1"/>
            <a:r>
              <a:rPr lang="en-US" dirty="0" err="1"/>
              <a:t>Afterwork</a:t>
            </a:r>
            <a:r>
              <a:rPr lang="en-US" dirty="0"/>
              <a:t>! </a:t>
            </a:r>
          </a:p>
        </p:txBody>
      </p:sp>
    </p:spTree>
    <p:extLst>
      <p:ext uri="{BB962C8B-B14F-4D97-AF65-F5344CB8AC3E}">
        <p14:creationId xmlns:p14="http://schemas.microsoft.com/office/powerpoint/2010/main" val="3841396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en-US" sz="2800" dirty="0" err="1"/>
              <a:t>kubernetes</a:t>
            </a:r>
            <a:endParaRPr lang="en-US" dirty="0"/>
          </a:p>
        </p:txBody>
      </p:sp>
      <p:pic>
        <p:nvPicPr>
          <p:cNvPr id="4" name="Picture 3">
            <a:extLst>
              <a:ext uri="{FF2B5EF4-FFF2-40B4-BE49-F238E27FC236}">
                <a16:creationId xmlns:a16="http://schemas.microsoft.com/office/drawing/2014/main" id="{C697532C-97DF-4C78-8F90-629C59C7AB99}"/>
              </a:ext>
            </a:extLst>
          </p:cNvPr>
          <p:cNvPicPr>
            <a:picLocks noChangeAspect="1"/>
          </p:cNvPicPr>
          <p:nvPr/>
        </p:nvPicPr>
        <p:blipFill>
          <a:blip r:embed="rId3"/>
          <a:stretch>
            <a:fillRect/>
          </a:stretch>
        </p:blipFill>
        <p:spPr>
          <a:xfrm>
            <a:off x="5630494" y="1059582"/>
            <a:ext cx="2857500" cy="2857500"/>
          </a:xfrm>
          <a:prstGeom prst="rect">
            <a:avLst/>
          </a:prstGeom>
        </p:spPr>
      </p:pic>
      <p:sp>
        <p:nvSpPr>
          <p:cNvPr id="5" name="TextBox 4">
            <a:extLst>
              <a:ext uri="{FF2B5EF4-FFF2-40B4-BE49-F238E27FC236}">
                <a16:creationId xmlns:a16="http://schemas.microsoft.com/office/drawing/2014/main" id="{75CC85CA-4E40-4C36-BB26-9C58085B0739}"/>
              </a:ext>
            </a:extLst>
          </p:cNvPr>
          <p:cNvSpPr txBox="1"/>
          <p:nvPr/>
        </p:nvSpPr>
        <p:spPr>
          <a:xfrm>
            <a:off x="395536" y="987574"/>
            <a:ext cx="4968552" cy="341632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dirty="0"/>
              <a:t>Google open-sourced the Kubernetes project in mid 2014</a:t>
            </a:r>
          </a:p>
          <a:p>
            <a:pPr marL="285750" indent="-285750">
              <a:spcAft>
                <a:spcPts val="600"/>
              </a:spcAft>
              <a:buFont typeface="Arial" panose="020B0604020202020204" pitchFamily="34" charset="0"/>
              <a:buChar char="•"/>
            </a:pPr>
            <a:r>
              <a:rPr lang="en-US" sz="1400" dirty="0"/>
              <a:t>A year later, </a:t>
            </a:r>
            <a:r>
              <a:rPr lang="en-US" sz="1400" b="1" dirty="0"/>
              <a:t>July 21</a:t>
            </a:r>
            <a:r>
              <a:rPr lang="en-US" sz="1400" b="1" baseline="30000" dirty="0"/>
              <a:t>st</a:t>
            </a:r>
            <a:r>
              <a:rPr lang="en-US" sz="1400" b="1" dirty="0"/>
              <a:t> 2015, Kubernetes v 1.0 was released</a:t>
            </a:r>
            <a:r>
              <a:rPr lang="en-US" sz="1400" dirty="0"/>
              <a:t>, and Google partnered with the Linux Foundation to form the CNCF</a:t>
            </a:r>
          </a:p>
          <a:p>
            <a:pPr marL="285750" indent="-285750">
              <a:spcAft>
                <a:spcPts val="600"/>
              </a:spcAft>
              <a:buFont typeface="Arial" panose="020B0604020202020204" pitchFamily="34" charset="0"/>
              <a:buChar char="•"/>
            </a:pPr>
            <a:r>
              <a:rPr lang="en-US" sz="1400" dirty="0"/>
              <a:t>Kubernetes is a portable, extensible open-source </a:t>
            </a:r>
            <a:r>
              <a:rPr lang="en-US" sz="1400" b="1" dirty="0"/>
              <a:t>platform for managing containerized workloads and services</a:t>
            </a:r>
            <a:r>
              <a:rPr lang="en-US" sz="1400" dirty="0"/>
              <a:t>, that facilitates both </a:t>
            </a:r>
            <a:r>
              <a:rPr lang="en-US" sz="1400" b="1" dirty="0"/>
              <a:t>declarative configuration and automation</a:t>
            </a:r>
            <a:r>
              <a:rPr lang="en-US" sz="1400" dirty="0"/>
              <a:t>. It has a large, rapidly growing </a:t>
            </a:r>
            <a:r>
              <a:rPr lang="en-US" sz="1400" b="1" dirty="0"/>
              <a:t>ecosystem</a:t>
            </a:r>
            <a:r>
              <a:rPr lang="en-US" sz="1400" dirty="0"/>
              <a:t>. Kubernetes services, support, and tools are widely available</a:t>
            </a:r>
          </a:p>
          <a:p>
            <a:pPr marL="285750" indent="-285750">
              <a:spcAft>
                <a:spcPts val="600"/>
              </a:spcAft>
              <a:buFont typeface="Arial" panose="020B0604020202020204" pitchFamily="34" charset="0"/>
              <a:buChar char="•"/>
            </a:pPr>
            <a:r>
              <a:rPr lang="en-US" sz="1400" dirty="0"/>
              <a:t>Can be deployed anywhere</a:t>
            </a:r>
          </a:p>
          <a:p>
            <a:pPr marL="285750" indent="-285750">
              <a:spcAft>
                <a:spcPts val="600"/>
              </a:spcAft>
              <a:buFont typeface="Arial" panose="020B0604020202020204" pitchFamily="34" charset="0"/>
              <a:buChar char="•"/>
            </a:pPr>
            <a:r>
              <a:rPr lang="en-US" sz="1400" dirty="0"/>
              <a:t>Kubernetes was the first CNCF project to graduate, in March 2018</a:t>
            </a:r>
            <a:endParaRPr lang="en-SE" sz="1400" dirty="0"/>
          </a:p>
        </p:txBody>
      </p:sp>
    </p:spTree>
    <p:extLst>
      <p:ext uri="{BB962C8B-B14F-4D97-AF65-F5344CB8AC3E}">
        <p14:creationId xmlns:p14="http://schemas.microsoft.com/office/powerpoint/2010/main" val="177604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p:cTn id="14"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p:cTn id="21"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 calcmode="lin" valueType="num">
                                      <p:cBhvr>
                                        <p:cTn id="28"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 calcmode="lin" valueType="num">
                                      <p:cBhvr>
                                        <p:cTn id="35"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en-US" dirty="0"/>
              <a:t>Cloud native business value</a:t>
            </a:r>
          </a:p>
        </p:txBody>
      </p:sp>
      <p:sp>
        <p:nvSpPr>
          <p:cNvPr id="4" name="TextBox 3">
            <a:extLst>
              <a:ext uri="{FF2B5EF4-FFF2-40B4-BE49-F238E27FC236}">
                <a16:creationId xmlns:a16="http://schemas.microsoft.com/office/drawing/2014/main" id="{7A8C17C9-202E-4511-B8CA-1E66ADAB0814}"/>
              </a:ext>
            </a:extLst>
          </p:cNvPr>
          <p:cNvSpPr txBox="1"/>
          <p:nvPr/>
        </p:nvSpPr>
        <p:spPr>
          <a:xfrm>
            <a:off x="395536" y="1347614"/>
            <a:ext cx="8136904" cy="3231654"/>
          </a:xfrm>
          <a:prstGeom prst="rect">
            <a:avLst/>
          </a:prstGeom>
          <a:noFill/>
        </p:spPr>
        <p:txBody>
          <a:bodyPr wrap="square" rtlCol="0">
            <a:spAutoFit/>
          </a:bodyPr>
          <a:lstStyle/>
          <a:p>
            <a:r>
              <a:rPr lang="en-US" sz="1400" dirty="0"/>
              <a:t>According to the CNCF Survey – </a:t>
            </a:r>
            <a:r>
              <a:rPr lang="en-US" sz="1400" u="sng" dirty="0"/>
              <a:t>August 2018</a:t>
            </a:r>
            <a:r>
              <a:rPr lang="en-SE" sz="1400" u="sng" dirty="0"/>
              <a:t> –</a:t>
            </a:r>
            <a:r>
              <a:rPr lang="en-US" sz="1400" dirty="0"/>
              <a:t> the top three (% of respondents) advantages of adopting cloud native are</a:t>
            </a:r>
            <a:endParaRPr lang="en-SE" sz="1400" dirty="0"/>
          </a:p>
          <a:p>
            <a:r>
              <a:rPr lang="en-US" dirty="0"/>
              <a:t> </a:t>
            </a:r>
            <a:endParaRPr lang="en-SE" dirty="0"/>
          </a:p>
          <a:p>
            <a:pPr marL="285750" lvl="0" indent="-285750">
              <a:spcBef>
                <a:spcPts val="600"/>
              </a:spcBef>
              <a:spcAft>
                <a:spcPts val="600"/>
              </a:spcAft>
              <a:buFont typeface="Arial" panose="020B0604020202020204" pitchFamily="34" charset="0"/>
              <a:buChar char="•"/>
            </a:pPr>
            <a:r>
              <a:rPr lang="en-US" sz="1600" b="1" dirty="0"/>
              <a:t>Faster deployment</a:t>
            </a:r>
            <a:r>
              <a:rPr lang="en-US" sz="1600" dirty="0"/>
              <a:t> time (50%). Being able to develop and deploy applications faster results in increased agility and revenues and reduced operating costs. </a:t>
            </a:r>
            <a:endParaRPr lang="en-SE" sz="1600" dirty="0"/>
          </a:p>
          <a:p>
            <a:pPr marL="285750" lvl="0" indent="-285750">
              <a:spcBef>
                <a:spcPts val="600"/>
              </a:spcBef>
              <a:spcAft>
                <a:spcPts val="600"/>
              </a:spcAft>
              <a:buFont typeface="Arial" panose="020B0604020202020204" pitchFamily="34" charset="0"/>
              <a:buChar char="•"/>
            </a:pPr>
            <a:r>
              <a:rPr lang="en-US" sz="1600" b="1" dirty="0"/>
              <a:t>Improved scalability</a:t>
            </a:r>
            <a:r>
              <a:rPr lang="en-US" sz="1600" dirty="0"/>
              <a:t> (45%). Cloud native scales from several nodes on a laptop to tens of thousands of self-healing multi-tenant nodes.</a:t>
            </a:r>
            <a:endParaRPr lang="en-SE" sz="1600" dirty="0"/>
          </a:p>
          <a:p>
            <a:pPr marL="285750" lvl="0" indent="-285750">
              <a:spcBef>
                <a:spcPts val="600"/>
              </a:spcBef>
              <a:spcAft>
                <a:spcPts val="600"/>
              </a:spcAft>
              <a:buFont typeface="Arial" panose="020B0604020202020204" pitchFamily="34" charset="0"/>
              <a:buChar char="•"/>
            </a:pPr>
            <a:r>
              <a:rPr lang="en-US" sz="1600" b="1" dirty="0"/>
              <a:t>Cloud portability</a:t>
            </a:r>
            <a:r>
              <a:rPr lang="en-US" sz="1600" dirty="0"/>
              <a:t> (42%). The cloud native, open source software stack hosted by the CNCF, enables deployment on-premise, on any public, private or hybrid cloud.</a:t>
            </a:r>
            <a:endParaRPr lang="en-SE" sz="1600" dirty="0"/>
          </a:p>
          <a:p>
            <a:r>
              <a:rPr lang="en-US" dirty="0"/>
              <a:t> </a:t>
            </a:r>
            <a:endParaRPr lang="en-SE" dirty="0"/>
          </a:p>
          <a:p>
            <a:endParaRPr lang="en-SE" sz="1400" dirty="0"/>
          </a:p>
        </p:txBody>
      </p:sp>
    </p:spTree>
    <p:extLst>
      <p:ext uri="{BB962C8B-B14F-4D97-AF65-F5344CB8AC3E}">
        <p14:creationId xmlns:p14="http://schemas.microsoft.com/office/powerpoint/2010/main" val="146002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arn(inVertic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barn(inVertical)">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barn(inVertical)">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en-US" dirty="0"/>
              <a:t>Cloud native business value (cont.)</a:t>
            </a:r>
          </a:p>
        </p:txBody>
      </p:sp>
      <p:sp>
        <p:nvSpPr>
          <p:cNvPr id="4" name="TextBox 3">
            <a:extLst>
              <a:ext uri="{FF2B5EF4-FFF2-40B4-BE49-F238E27FC236}">
                <a16:creationId xmlns:a16="http://schemas.microsoft.com/office/drawing/2014/main" id="{7A8C17C9-202E-4511-B8CA-1E66ADAB0814}"/>
              </a:ext>
            </a:extLst>
          </p:cNvPr>
          <p:cNvSpPr txBox="1"/>
          <p:nvPr/>
        </p:nvSpPr>
        <p:spPr>
          <a:xfrm>
            <a:off x="395536" y="1347614"/>
            <a:ext cx="8136904" cy="3262432"/>
          </a:xfrm>
          <a:prstGeom prst="rect">
            <a:avLst/>
          </a:prstGeom>
          <a:noFill/>
        </p:spPr>
        <p:txBody>
          <a:bodyPr wrap="square" rtlCol="0">
            <a:spAutoFit/>
          </a:bodyPr>
          <a:lstStyle/>
          <a:p>
            <a:r>
              <a:rPr lang="en-US" sz="1400" dirty="0"/>
              <a:t>Outside of the top three advantages, there are:</a:t>
            </a:r>
            <a:endParaRPr lang="en-SE" sz="1400" dirty="0"/>
          </a:p>
          <a:p>
            <a:r>
              <a:rPr lang="en-US" dirty="0"/>
              <a:t> </a:t>
            </a:r>
            <a:endParaRPr lang="en-SE" dirty="0"/>
          </a:p>
          <a:p>
            <a:pPr marL="285750" lvl="0" indent="-285750">
              <a:spcBef>
                <a:spcPts val="600"/>
              </a:spcBef>
              <a:spcAft>
                <a:spcPts val="600"/>
              </a:spcAft>
              <a:buFont typeface="Arial" panose="020B0604020202020204" pitchFamily="34" charset="0"/>
              <a:buChar char="•"/>
            </a:pPr>
            <a:r>
              <a:rPr lang="en-US" sz="1600" b="1" dirty="0"/>
              <a:t>Increased maintainability</a:t>
            </a:r>
            <a:r>
              <a:rPr lang="en-US" sz="1600" dirty="0"/>
              <a:t>. This advantage is accomplished by splitting applications into micro services with explicitly described dependencies.</a:t>
            </a:r>
            <a:endParaRPr lang="en-SE" sz="1600" dirty="0"/>
          </a:p>
          <a:p>
            <a:pPr marL="285750" lvl="0" indent="-285750">
              <a:spcBef>
                <a:spcPts val="600"/>
              </a:spcBef>
              <a:spcAft>
                <a:spcPts val="600"/>
              </a:spcAft>
              <a:buFont typeface="Arial" panose="020B0604020202020204" pitchFamily="34" charset="0"/>
              <a:buChar char="•"/>
            </a:pPr>
            <a:r>
              <a:rPr lang="en-US" sz="1600" b="1" dirty="0"/>
              <a:t>Improved resilience</a:t>
            </a:r>
            <a:r>
              <a:rPr lang="en-US" sz="1600" dirty="0"/>
              <a:t>. A cloud native platform can handle failures of individual containers, machines, and even data centers.</a:t>
            </a:r>
            <a:endParaRPr lang="en-SE" sz="1600" dirty="0"/>
          </a:p>
          <a:p>
            <a:pPr marL="285750" lvl="0" indent="-285750">
              <a:spcBef>
                <a:spcPts val="600"/>
              </a:spcBef>
              <a:spcAft>
                <a:spcPts val="600"/>
              </a:spcAft>
              <a:buFont typeface="Arial" panose="020B0604020202020204" pitchFamily="34" charset="0"/>
              <a:buChar char="•"/>
            </a:pPr>
            <a:r>
              <a:rPr lang="en-US" sz="1600" b="1" dirty="0"/>
              <a:t>Improved efficiency and resource utilization</a:t>
            </a:r>
            <a:r>
              <a:rPr lang="en-US" sz="1600" dirty="0"/>
              <a:t>. In the cloud native platform, a central process is responsible for dynamically manage and schedule micro services, packaged in containers, to run as needed.</a:t>
            </a:r>
            <a:endParaRPr lang="en-SE" sz="1600" dirty="0"/>
          </a:p>
          <a:p>
            <a:r>
              <a:rPr lang="en-US" dirty="0"/>
              <a:t> </a:t>
            </a:r>
            <a:endParaRPr lang="en-SE" dirty="0"/>
          </a:p>
          <a:p>
            <a:endParaRPr lang="en-SE" sz="1400" dirty="0"/>
          </a:p>
        </p:txBody>
      </p:sp>
    </p:spTree>
    <p:extLst>
      <p:ext uri="{BB962C8B-B14F-4D97-AF65-F5344CB8AC3E}">
        <p14:creationId xmlns:p14="http://schemas.microsoft.com/office/powerpoint/2010/main" val="174411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arn(inVertic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barn(inVertical)">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barn(inVertical)">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en-US" dirty="0"/>
              <a:t>Challenges using containers</a:t>
            </a:r>
          </a:p>
        </p:txBody>
      </p:sp>
      <p:pic>
        <p:nvPicPr>
          <p:cNvPr id="2050" name="Picture 2">
            <a:extLst>
              <a:ext uri="{FF2B5EF4-FFF2-40B4-BE49-F238E27FC236}">
                <a16:creationId xmlns:a16="http://schemas.microsoft.com/office/drawing/2014/main" id="{5D841F01-CA50-4DB8-A9EF-DBF81E778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699542"/>
            <a:ext cx="6563106" cy="4295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B3FC56F2-4A2F-4F8F-9EB1-526DA742A3B1}"/>
              </a:ext>
            </a:extLst>
          </p:cNvPr>
          <p:cNvSpPr txBox="1"/>
          <p:nvPr/>
        </p:nvSpPr>
        <p:spPr>
          <a:xfrm>
            <a:off x="2121563" y="1138665"/>
            <a:ext cx="2155911" cy="553998"/>
          </a:xfrm>
          <a:prstGeom prst="rect">
            <a:avLst/>
          </a:prstGeom>
          <a:noFill/>
        </p:spPr>
        <p:txBody>
          <a:bodyPr wrap="none" rtlCol="0">
            <a:spAutoFit/>
          </a:bodyPr>
          <a:lstStyle/>
          <a:p>
            <a:r>
              <a:rPr lang="en-US" sz="1200" dirty="0"/>
              <a:t>CNCF Survey – August 2018</a:t>
            </a:r>
            <a:endParaRPr lang="en-SE" sz="1200" dirty="0"/>
          </a:p>
          <a:p>
            <a:endParaRPr lang="en-SE" dirty="0"/>
          </a:p>
        </p:txBody>
      </p:sp>
      <p:sp>
        <p:nvSpPr>
          <p:cNvPr id="5" name="Dodecagon 4">
            <a:extLst>
              <a:ext uri="{FF2B5EF4-FFF2-40B4-BE49-F238E27FC236}">
                <a16:creationId xmlns:a16="http://schemas.microsoft.com/office/drawing/2014/main" id="{47DBC53E-4F39-4F4D-B6FC-F973516F801D}"/>
              </a:ext>
            </a:extLst>
          </p:cNvPr>
          <p:cNvSpPr/>
          <p:nvPr/>
        </p:nvSpPr>
        <p:spPr>
          <a:xfrm>
            <a:off x="2339752" y="1707654"/>
            <a:ext cx="144016" cy="144016"/>
          </a:xfrm>
          <a:prstGeom prst="dodecag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b="1" dirty="0"/>
              <a:t>1</a:t>
            </a:r>
            <a:endParaRPr lang="en-SE" sz="900" b="1" dirty="0"/>
          </a:p>
        </p:txBody>
      </p:sp>
      <p:sp>
        <p:nvSpPr>
          <p:cNvPr id="6" name="Dodecagon 5">
            <a:extLst>
              <a:ext uri="{FF2B5EF4-FFF2-40B4-BE49-F238E27FC236}">
                <a16:creationId xmlns:a16="http://schemas.microsoft.com/office/drawing/2014/main" id="{50602201-38C5-44DA-88AC-A704C0DF824D}"/>
              </a:ext>
            </a:extLst>
          </p:cNvPr>
          <p:cNvSpPr/>
          <p:nvPr/>
        </p:nvSpPr>
        <p:spPr>
          <a:xfrm>
            <a:off x="1871700" y="1707654"/>
            <a:ext cx="144016" cy="144016"/>
          </a:xfrm>
          <a:prstGeom prst="dodecag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b="1" dirty="0"/>
              <a:t>2</a:t>
            </a:r>
            <a:endParaRPr lang="en-SE" sz="900" b="1" dirty="0"/>
          </a:p>
        </p:txBody>
      </p:sp>
      <p:sp>
        <p:nvSpPr>
          <p:cNvPr id="7" name="Dodecagon 6">
            <a:extLst>
              <a:ext uri="{FF2B5EF4-FFF2-40B4-BE49-F238E27FC236}">
                <a16:creationId xmlns:a16="http://schemas.microsoft.com/office/drawing/2014/main" id="{F175F4C7-4C7D-4127-ABBE-A2F0A70C5997}"/>
              </a:ext>
            </a:extLst>
          </p:cNvPr>
          <p:cNvSpPr/>
          <p:nvPr/>
        </p:nvSpPr>
        <p:spPr>
          <a:xfrm>
            <a:off x="3635896" y="1716038"/>
            <a:ext cx="144016" cy="144016"/>
          </a:xfrm>
          <a:prstGeom prst="dodecag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b="1" dirty="0"/>
              <a:t>2</a:t>
            </a:r>
            <a:endParaRPr lang="en-SE" sz="900" b="1" dirty="0"/>
          </a:p>
        </p:txBody>
      </p:sp>
      <p:sp>
        <p:nvSpPr>
          <p:cNvPr id="8" name="Dodecagon 7">
            <a:extLst>
              <a:ext uri="{FF2B5EF4-FFF2-40B4-BE49-F238E27FC236}">
                <a16:creationId xmlns:a16="http://schemas.microsoft.com/office/drawing/2014/main" id="{AF4F69AE-BDEB-4154-A03B-FAADE8DED2DB}"/>
              </a:ext>
            </a:extLst>
          </p:cNvPr>
          <p:cNvSpPr/>
          <p:nvPr/>
        </p:nvSpPr>
        <p:spPr>
          <a:xfrm>
            <a:off x="6660232" y="1347614"/>
            <a:ext cx="144016" cy="144016"/>
          </a:xfrm>
          <a:prstGeom prst="dodecag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b="1" dirty="0"/>
              <a:t>3</a:t>
            </a:r>
            <a:endParaRPr lang="en-SE" sz="900" b="1" dirty="0"/>
          </a:p>
        </p:txBody>
      </p:sp>
    </p:spTree>
    <p:extLst>
      <p:ext uri="{BB962C8B-B14F-4D97-AF65-F5344CB8AC3E}">
        <p14:creationId xmlns:p14="http://schemas.microsoft.com/office/powerpoint/2010/main" val="27013539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en-US" dirty="0"/>
              <a:t>Challenges using </a:t>
            </a:r>
            <a:r>
              <a:rPr lang="en-US" dirty="0" err="1"/>
              <a:t>kubernetes</a:t>
            </a:r>
            <a:endParaRPr lang="en-US" dirty="0"/>
          </a:p>
        </p:txBody>
      </p:sp>
      <p:pic>
        <p:nvPicPr>
          <p:cNvPr id="1026" name="Picture 2">
            <a:extLst>
              <a:ext uri="{FF2B5EF4-FFF2-40B4-BE49-F238E27FC236}">
                <a16:creationId xmlns:a16="http://schemas.microsoft.com/office/drawing/2014/main" id="{D81222E6-CC58-4FD5-BB50-9D84AB215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 t="-15" r="-11" b="-15"/>
          <a:stretch>
            <a:fillRect/>
          </a:stretch>
        </p:blipFill>
        <p:spPr bwMode="auto">
          <a:xfrm>
            <a:off x="467544" y="817842"/>
            <a:ext cx="7488832" cy="40581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27995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en-US" dirty="0"/>
              <a:t>State of cloud native</a:t>
            </a:r>
          </a:p>
        </p:txBody>
      </p:sp>
      <p:sp>
        <p:nvSpPr>
          <p:cNvPr id="4" name="TextBox 3">
            <a:extLst>
              <a:ext uri="{FF2B5EF4-FFF2-40B4-BE49-F238E27FC236}">
                <a16:creationId xmlns:a16="http://schemas.microsoft.com/office/drawing/2014/main" id="{7A8C17C9-202E-4511-B8CA-1E66ADAB0814}"/>
              </a:ext>
            </a:extLst>
          </p:cNvPr>
          <p:cNvSpPr txBox="1"/>
          <p:nvPr/>
        </p:nvSpPr>
        <p:spPr>
          <a:xfrm>
            <a:off x="395536" y="1194301"/>
            <a:ext cx="8136904" cy="3385542"/>
          </a:xfrm>
          <a:prstGeom prst="rect">
            <a:avLst/>
          </a:prstGeom>
          <a:noFill/>
        </p:spPr>
        <p:txBody>
          <a:bodyPr wrap="square" rtlCol="0">
            <a:spAutoFit/>
          </a:bodyPr>
          <a:lstStyle/>
          <a:p>
            <a:r>
              <a:rPr lang="en-US" sz="1200" dirty="0"/>
              <a:t>CNCF Survey – August 2018</a:t>
            </a:r>
            <a:endParaRPr lang="en-SE" sz="1200" dirty="0"/>
          </a:p>
          <a:p>
            <a:r>
              <a:rPr lang="en-US" dirty="0"/>
              <a:t> </a:t>
            </a:r>
            <a:endParaRPr lang="en-SE" dirty="0"/>
          </a:p>
          <a:p>
            <a:pPr marL="285750" lvl="0" indent="-285750">
              <a:spcBef>
                <a:spcPts val="600"/>
              </a:spcBef>
              <a:spcAft>
                <a:spcPts val="600"/>
              </a:spcAft>
              <a:buFont typeface="Arial" panose="020B0604020202020204" pitchFamily="34" charset="0"/>
              <a:buChar char="•"/>
            </a:pPr>
            <a:r>
              <a:rPr lang="en-US" sz="1400" b="1" dirty="0"/>
              <a:t>Production usage</a:t>
            </a:r>
            <a:r>
              <a:rPr lang="en-US" sz="1400" dirty="0"/>
              <a:t> of CNCF projects has </a:t>
            </a:r>
            <a:r>
              <a:rPr lang="en-US" sz="1400" b="1" dirty="0"/>
              <a:t>grown more than 200% on average</a:t>
            </a:r>
            <a:r>
              <a:rPr lang="en-US" sz="1400" dirty="0"/>
              <a:t> since December 2017, and evaluation has jumped 372%.</a:t>
            </a:r>
            <a:endParaRPr lang="en-SE" sz="1400" dirty="0"/>
          </a:p>
          <a:p>
            <a:pPr marL="285750" lvl="0" indent="-285750">
              <a:spcBef>
                <a:spcPts val="600"/>
              </a:spcBef>
              <a:spcAft>
                <a:spcPts val="600"/>
              </a:spcAft>
              <a:buFont typeface="Arial" panose="020B0604020202020204" pitchFamily="34" charset="0"/>
              <a:buChar char="•"/>
            </a:pPr>
            <a:r>
              <a:rPr lang="en-US" sz="1400" dirty="0"/>
              <a:t>The use of </a:t>
            </a:r>
            <a:r>
              <a:rPr lang="en-US" sz="1400" b="1" dirty="0"/>
              <a:t>serverless</a:t>
            </a:r>
            <a:r>
              <a:rPr lang="en-US" sz="1400" dirty="0"/>
              <a:t> technology </a:t>
            </a:r>
            <a:r>
              <a:rPr lang="en-US" sz="1400" b="1" dirty="0"/>
              <a:t>continues to grow</a:t>
            </a:r>
            <a:r>
              <a:rPr lang="en-US" sz="1400" dirty="0"/>
              <a:t>, up 22% since December 2017, which means 38% of companies are using it, with the majority (32%) of respondents using </a:t>
            </a:r>
            <a:r>
              <a:rPr lang="en-US" sz="1400" b="1" dirty="0"/>
              <a:t>hosted</a:t>
            </a:r>
            <a:r>
              <a:rPr lang="en-US" sz="1400" dirty="0"/>
              <a:t> platforms such as AWS Lambda (70%), and the rest (6%) are using </a:t>
            </a:r>
            <a:r>
              <a:rPr lang="en-US" sz="1400" b="1" dirty="0"/>
              <a:t>installable</a:t>
            </a:r>
            <a:r>
              <a:rPr lang="en-US" sz="1400" dirty="0"/>
              <a:t> software. </a:t>
            </a:r>
            <a:endParaRPr lang="en-SE" sz="1400" dirty="0"/>
          </a:p>
          <a:p>
            <a:pPr marL="285750" indent="-285750">
              <a:spcBef>
                <a:spcPts val="600"/>
              </a:spcBef>
              <a:spcAft>
                <a:spcPts val="600"/>
              </a:spcAft>
              <a:buFont typeface="Arial" panose="020B0604020202020204" pitchFamily="34" charset="0"/>
              <a:buChar char="•"/>
            </a:pPr>
            <a:r>
              <a:rPr lang="en-US" sz="1400" b="1" dirty="0"/>
              <a:t>40%</a:t>
            </a:r>
            <a:r>
              <a:rPr lang="en-US" sz="1400" dirty="0"/>
              <a:t> of respondents from enterprise companies (5000+) are running </a:t>
            </a:r>
            <a:r>
              <a:rPr lang="en-US" sz="1400" b="1" dirty="0"/>
              <a:t>Kubernetes in production</a:t>
            </a:r>
            <a:r>
              <a:rPr lang="en-US" sz="1400" dirty="0"/>
              <a:t>. </a:t>
            </a:r>
          </a:p>
          <a:p>
            <a:pPr marL="285750" indent="-285750">
              <a:spcBef>
                <a:spcPts val="600"/>
              </a:spcBef>
              <a:spcAft>
                <a:spcPts val="600"/>
              </a:spcAft>
              <a:buFont typeface="Arial" panose="020B0604020202020204" pitchFamily="34" charset="0"/>
              <a:buChar char="•"/>
            </a:pPr>
            <a:r>
              <a:rPr lang="en-US" sz="1400" b="1" dirty="0"/>
              <a:t>58%</a:t>
            </a:r>
            <a:r>
              <a:rPr lang="en-US" sz="1400" dirty="0"/>
              <a:t> of respondents (regardless of company size) are using </a:t>
            </a:r>
            <a:r>
              <a:rPr lang="en-US" sz="1400" b="1" dirty="0"/>
              <a:t>Kubernetes in production</a:t>
            </a:r>
            <a:r>
              <a:rPr lang="en-US" sz="1400" dirty="0"/>
              <a:t>, while 42% are evaluating it for future use</a:t>
            </a:r>
            <a:endParaRPr lang="en-SE" sz="1400" dirty="0"/>
          </a:p>
          <a:p>
            <a:r>
              <a:rPr lang="en-US" dirty="0"/>
              <a:t> </a:t>
            </a:r>
            <a:endParaRPr lang="en-SE" dirty="0"/>
          </a:p>
          <a:p>
            <a:endParaRPr lang="en-SE" sz="1400" dirty="0"/>
          </a:p>
        </p:txBody>
      </p:sp>
    </p:spTree>
    <p:extLst>
      <p:ext uri="{BB962C8B-B14F-4D97-AF65-F5344CB8AC3E}">
        <p14:creationId xmlns:p14="http://schemas.microsoft.com/office/powerpoint/2010/main" val="14219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2" end="2"/>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 calcmode="lin" valueType="num">
                                      <p:cBhvr additive="base">
                                        <p:cTn id="25" dur="500"/>
                                        <p:tgtEl>
                                          <p:spTgt spid="4">
                                            <p:txEl>
                                              <p:pRg st="5" end="5"/>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en-US" dirty="0"/>
              <a:t>State of cloud native (cont.)</a:t>
            </a:r>
          </a:p>
        </p:txBody>
      </p:sp>
      <p:sp>
        <p:nvSpPr>
          <p:cNvPr id="4" name="TextBox 3">
            <a:extLst>
              <a:ext uri="{FF2B5EF4-FFF2-40B4-BE49-F238E27FC236}">
                <a16:creationId xmlns:a16="http://schemas.microsoft.com/office/drawing/2014/main" id="{7A8C17C9-202E-4511-B8CA-1E66ADAB0814}"/>
              </a:ext>
            </a:extLst>
          </p:cNvPr>
          <p:cNvSpPr txBox="1"/>
          <p:nvPr/>
        </p:nvSpPr>
        <p:spPr>
          <a:xfrm>
            <a:off x="377092" y="987574"/>
            <a:ext cx="8136904" cy="3600986"/>
          </a:xfrm>
          <a:prstGeom prst="rect">
            <a:avLst/>
          </a:prstGeom>
          <a:noFill/>
        </p:spPr>
        <p:txBody>
          <a:bodyPr wrap="square" rtlCol="0">
            <a:spAutoFit/>
          </a:bodyPr>
          <a:lstStyle/>
          <a:p>
            <a:r>
              <a:rPr lang="en-US" sz="1200" dirty="0"/>
              <a:t>CNCF Survey – August 2018</a:t>
            </a:r>
            <a:endParaRPr lang="en-SE" sz="1200" dirty="0"/>
          </a:p>
          <a:p>
            <a:r>
              <a:rPr lang="en-US" dirty="0"/>
              <a:t> </a:t>
            </a:r>
            <a:endParaRPr lang="en-SE" dirty="0"/>
          </a:p>
          <a:p>
            <a:pPr marL="285750" indent="-285750">
              <a:spcBef>
                <a:spcPts val="600"/>
              </a:spcBef>
              <a:spcAft>
                <a:spcPts val="600"/>
              </a:spcAft>
              <a:buFont typeface="Arial" panose="020B0604020202020204" pitchFamily="34" charset="0"/>
              <a:buChar char="•"/>
            </a:pPr>
            <a:r>
              <a:rPr lang="en-US" sz="1400" b="1" dirty="0"/>
              <a:t>73%</a:t>
            </a:r>
            <a:r>
              <a:rPr lang="en-US" sz="1400" dirty="0"/>
              <a:t> of respondents are currently using </a:t>
            </a:r>
            <a:r>
              <a:rPr lang="en-US" sz="1400" b="1" dirty="0"/>
              <a:t>containers in production</a:t>
            </a:r>
            <a:r>
              <a:rPr lang="en-US" sz="1400" dirty="0"/>
              <a:t>. As for container management tools, </a:t>
            </a:r>
            <a:r>
              <a:rPr lang="en-US" sz="1400" b="1" dirty="0"/>
              <a:t>Kubernetes</a:t>
            </a:r>
            <a:r>
              <a:rPr lang="en-US" sz="1400" dirty="0"/>
              <a:t> remains the leader with </a:t>
            </a:r>
            <a:r>
              <a:rPr lang="en-US" sz="1400" b="1" dirty="0"/>
              <a:t>83%</a:t>
            </a:r>
            <a:r>
              <a:rPr lang="en-US" sz="1400" dirty="0"/>
              <a:t> (up from 77%) of respondents using it, followed by Amazon ECS (24% up from 18%), Docker Swarm (21% up from 17%), and Shell Scripts (20% up from 12%).</a:t>
            </a:r>
          </a:p>
          <a:p>
            <a:pPr marL="285750" indent="-285750">
              <a:spcBef>
                <a:spcPts val="600"/>
              </a:spcBef>
              <a:spcAft>
                <a:spcPts val="600"/>
              </a:spcAft>
              <a:buFont typeface="Arial" panose="020B0604020202020204" pitchFamily="34" charset="0"/>
              <a:buChar char="•"/>
            </a:pPr>
            <a:r>
              <a:rPr lang="en-US" sz="1400" b="1" dirty="0"/>
              <a:t>64%</a:t>
            </a:r>
            <a:r>
              <a:rPr lang="en-US" sz="1400" dirty="0"/>
              <a:t> of companies still use </a:t>
            </a:r>
            <a:r>
              <a:rPr lang="en-US" sz="1400" b="1" dirty="0"/>
              <a:t>on-premise data centers</a:t>
            </a:r>
            <a:r>
              <a:rPr lang="en-US" sz="1400" dirty="0"/>
              <a:t>. Public cloud is used by 77% and private cloud by 50% of the companies. This, and other studies indicate that companies have a </a:t>
            </a:r>
            <a:r>
              <a:rPr lang="en-US" sz="1400" b="1" dirty="0"/>
              <a:t>hybrid environment </a:t>
            </a:r>
            <a:r>
              <a:rPr lang="en-US" sz="1400" dirty="0"/>
              <a:t>with multiple clouds. </a:t>
            </a:r>
          </a:p>
          <a:p>
            <a:pPr marL="285750" indent="-285750">
              <a:spcBef>
                <a:spcPts val="600"/>
              </a:spcBef>
              <a:spcAft>
                <a:spcPts val="600"/>
              </a:spcAft>
              <a:buFont typeface="Arial" panose="020B0604020202020204" pitchFamily="34" charset="0"/>
              <a:buChar char="•"/>
            </a:pPr>
            <a:endParaRPr lang="en-SE" sz="1400" dirty="0"/>
          </a:p>
          <a:p>
            <a:pPr marL="285750" indent="-285750">
              <a:spcBef>
                <a:spcPts val="600"/>
              </a:spcBef>
              <a:spcAft>
                <a:spcPts val="600"/>
              </a:spcAft>
              <a:buFont typeface="Arial" panose="020B0604020202020204" pitchFamily="34" charset="0"/>
              <a:buChar char="•"/>
            </a:pPr>
            <a:endParaRPr lang="en-SE" sz="1400" dirty="0"/>
          </a:p>
          <a:p>
            <a:r>
              <a:rPr lang="en-US" dirty="0"/>
              <a:t> </a:t>
            </a:r>
            <a:endParaRPr lang="en-SE" dirty="0"/>
          </a:p>
          <a:p>
            <a:endParaRPr lang="en-SE" sz="1400" dirty="0"/>
          </a:p>
        </p:txBody>
      </p:sp>
    </p:spTree>
    <p:extLst>
      <p:ext uri="{BB962C8B-B14F-4D97-AF65-F5344CB8AC3E}">
        <p14:creationId xmlns:p14="http://schemas.microsoft.com/office/powerpoint/2010/main" val="55476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a:xfrm>
            <a:off x="467544" y="360016"/>
            <a:ext cx="7956000" cy="771574"/>
          </a:xfrm>
        </p:spPr>
        <p:txBody>
          <a:bodyPr/>
          <a:lstStyle/>
          <a:p>
            <a:r>
              <a:rPr lang="en-US"/>
              <a:t>State of cloud native (cont.)</a:t>
            </a:r>
            <a:endParaRPr lang="en-US" dirty="0"/>
          </a:p>
        </p:txBody>
      </p:sp>
      <p:pic>
        <p:nvPicPr>
          <p:cNvPr id="1026" name="Picture 2">
            <a:extLst>
              <a:ext uri="{FF2B5EF4-FFF2-40B4-BE49-F238E27FC236}">
                <a16:creationId xmlns:a16="http://schemas.microsoft.com/office/drawing/2014/main" id="{D1F83D5E-4788-4071-BA63-99A2F39F4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718305"/>
            <a:ext cx="6118225" cy="4413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B9A4504-C410-4BE3-A537-B3490A63CB84}"/>
              </a:ext>
            </a:extLst>
          </p:cNvPr>
          <p:cNvSpPr txBox="1"/>
          <p:nvPr/>
        </p:nvSpPr>
        <p:spPr>
          <a:xfrm>
            <a:off x="6352394" y="3363838"/>
            <a:ext cx="2247900" cy="923330"/>
          </a:xfrm>
          <a:prstGeom prst="rect">
            <a:avLst/>
          </a:prstGeom>
          <a:noFill/>
        </p:spPr>
        <p:txBody>
          <a:bodyPr wrap="square" rtlCol="0">
            <a:spAutoFit/>
          </a:bodyPr>
          <a:lstStyle/>
          <a:p>
            <a:r>
              <a:rPr lang="en-US" dirty="0"/>
              <a:t>Which environment is Kubernetes</a:t>
            </a:r>
          </a:p>
          <a:p>
            <a:r>
              <a:rPr lang="en-US" dirty="0"/>
              <a:t>being run in?</a:t>
            </a:r>
            <a:endParaRPr lang="en-SE" dirty="0"/>
          </a:p>
        </p:txBody>
      </p:sp>
      <p:sp>
        <p:nvSpPr>
          <p:cNvPr id="10" name="TextBox 9">
            <a:extLst>
              <a:ext uri="{FF2B5EF4-FFF2-40B4-BE49-F238E27FC236}">
                <a16:creationId xmlns:a16="http://schemas.microsoft.com/office/drawing/2014/main" id="{0BDB2A65-1221-4A94-9565-86277EB52EB0}"/>
              </a:ext>
            </a:extLst>
          </p:cNvPr>
          <p:cNvSpPr txBox="1"/>
          <p:nvPr/>
        </p:nvSpPr>
        <p:spPr>
          <a:xfrm>
            <a:off x="6346058" y="3075806"/>
            <a:ext cx="2155911" cy="553998"/>
          </a:xfrm>
          <a:prstGeom prst="rect">
            <a:avLst/>
          </a:prstGeom>
          <a:noFill/>
        </p:spPr>
        <p:txBody>
          <a:bodyPr wrap="none" rtlCol="0">
            <a:spAutoFit/>
          </a:bodyPr>
          <a:lstStyle/>
          <a:p>
            <a:r>
              <a:rPr lang="en-US" sz="1200" dirty="0"/>
              <a:t>CNCF Survey – August 2018</a:t>
            </a:r>
            <a:endParaRPr lang="en-SE" sz="1200" dirty="0"/>
          </a:p>
          <a:p>
            <a:endParaRPr lang="en-SE" dirty="0"/>
          </a:p>
        </p:txBody>
      </p:sp>
      <p:sp>
        <p:nvSpPr>
          <p:cNvPr id="6" name="Dodecagon 5">
            <a:extLst>
              <a:ext uri="{FF2B5EF4-FFF2-40B4-BE49-F238E27FC236}">
                <a16:creationId xmlns:a16="http://schemas.microsoft.com/office/drawing/2014/main" id="{AC3276A3-8D8C-4EB8-95C3-8CAADFCB2FAA}"/>
              </a:ext>
            </a:extLst>
          </p:cNvPr>
          <p:cNvSpPr/>
          <p:nvPr/>
        </p:nvSpPr>
        <p:spPr>
          <a:xfrm>
            <a:off x="5940152" y="1363262"/>
            <a:ext cx="144016" cy="144016"/>
          </a:xfrm>
          <a:prstGeom prst="dodecag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b="1" dirty="0"/>
              <a:t>1</a:t>
            </a:r>
            <a:endParaRPr lang="en-SE" sz="900" b="1" dirty="0"/>
          </a:p>
        </p:txBody>
      </p:sp>
      <p:sp>
        <p:nvSpPr>
          <p:cNvPr id="7" name="Dodecagon 6">
            <a:extLst>
              <a:ext uri="{FF2B5EF4-FFF2-40B4-BE49-F238E27FC236}">
                <a16:creationId xmlns:a16="http://schemas.microsoft.com/office/drawing/2014/main" id="{6DE91ABC-3F53-4FB5-811E-C4B37BB15A71}"/>
              </a:ext>
            </a:extLst>
          </p:cNvPr>
          <p:cNvSpPr/>
          <p:nvPr/>
        </p:nvSpPr>
        <p:spPr>
          <a:xfrm>
            <a:off x="5940152" y="2643758"/>
            <a:ext cx="144016" cy="144016"/>
          </a:xfrm>
          <a:prstGeom prst="dodecag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b="1" dirty="0"/>
              <a:t>2</a:t>
            </a:r>
            <a:endParaRPr lang="en-SE" sz="900" b="1" dirty="0"/>
          </a:p>
        </p:txBody>
      </p:sp>
      <p:sp>
        <p:nvSpPr>
          <p:cNvPr id="8" name="Dodecagon 7">
            <a:extLst>
              <a:ext uri="{FF2B5EF4-FFF2-40B4-BE49-F238E27FC236}">
                <a16:creationId xmlns:a16="http://schemas.microsoft.com/office/drawing/2014/main" id="{A9E41A2E-2895-45E9-99A6-2AC6520BD843}"/>
              </a:ext>
            </a:extLst>
          </p:cNvPr>
          <p:cNvSpPr/>
          <p:nvPr/>
        </p:nvSpPr>
        <p:spPr>
          <a:xfrm>
            <a:off x="5940152" y="1885077"/>
            <a:ext cx="144016" cy="144016"/>
          </a:xfrm>
          <a:prstGeom prst="dodecag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b="1" dirty="0"/>
              <a:t>3</a:t>
            </a:r>
            <a:endParaRPr lang="en-SE" sz="900" b="1" dirty="0"/>
          </a:p>
        </p:txBody>
      </p:sp>
      <p:sp>
        <p:nvSpPr>
          <p:cNvPr id="4" name="TextBox 3">
            <a:extLst>
              <a:ext uri="{FF2B5EF4-FFF2-40B4-BE49-F238E27FC236}">
                <a16:creationId xmlns:a16="http://schemas.microsoft.com/office/drawing/2014/main" id="{84252FB7-50F1-4697-A4EC-FDC41625909E}"/>
              </a:ext>
            </a:extLst>
          </p:cNvPr>
          <p:cNvSpPr txBox="1"/>
          <p:nvPr/>
        </p:nvSpPr>
        <p:spPr>
          <a:xfrm>
            <a:off x="3347864" y="4063012"/>
            <a:ext cx="2064989" cy="246221"/>
          </a:xfrm>
          <a:prstGeom prst="rect">
            <a:avLst/>
          </a:prstGeom>
          <a:noFill/>
        </p:spPr>
        <p:txBody>
          <a:bodyPr wrap="none" rtlCol="0">
            <a:spAutoFit/>
          </a:bodyPr>
          <a:lstStyle/>
          <a:p>
            <a:r>
              <a:rPr lang="en-US" sz="1000" dirty="0">
                <a:solidFill>
                  <a:schemeClr val="accent3">
                    <a:lumMod val="75000"/>
                  </a:schemeClr>
                </a:solidFill>
              </a:rPr>
              <a:t>Rising star? (up to 15% from 1%)</a:t>
            </a:r>
            <a:endParaRPr lang="en-SE" sz="1000" dirty="0">
              <a:solidFill>
                <a:schemeClr val="accent3">
                  <a:lumMod val="75000"/>
                </a:schemeClr>
              </a:solidFill>
            </a:endParaRPr>
          </a:p>
        </p:txBody>
      </p:sp>
    </p:spTree>
    <p:extLst>
      <p:ext uri="{BB962C8B-B14F-4D97-AF65-F5344CB8AC3E}">
        <p14:creationId xmlns:p14="http://schemas.microsoft.com/office/powerpoint/2010/main" val="31063500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80">
                                          <p:stCondLst>
                                            <p:cond delay="0"/>
                                          </p:stCondLst>
                                        </p:cTn>
                                        <p:tgtEl>
                                          <p:spTgt spid="4"/>
                                        </p:tgtEl>
                                      </p:cBhvr>
                                    </p:animEffect>
                                    <p:anim calcmode="lin" valueType="num">
                                      <p:cBhvr>
                                        <p:cTn id="2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gtEl>
                                      </p:cBhvr>
                                      <p:to x="100000" y="60000"/>
                                    </p:animScale>
                                    <p:animScale>
                                      <p:cBhvr>
                                        <p:cTn id="32" dur="166" decel="50000">
                                          <p:stCondLst>
                                            <p:cond delay="676"/>
                                          </p:stCondLst>
                                        </p:cTn>
                                        <p:tgtEl>
                                          <p:spTgt spid="4"/>
                                        </p:tgtEl>
                                      </p:cBhvr>
                                      <p:to x="100000" y="100000"/>
                                    </p:animScale>
                                    <p:animScale>
                                      <p:cBhvr>
                                        <p:cTn id="33" dur="26">
                                          <p:stCondLst>
                                            <p:cond delay="1312"/>
                                          </p:stCondLst>
                                        </p:cTn>
                                        <p:tgtEl>
                                          <p:spTgt spid="4"/>
                                        </p:tgtEl>
                                      </p:cBhvr>
                                      <p:to x="100000" y="80000"/>
                                    </p:animScale>
                                    <p:animScale>
                                      <p:cBhvr>
                                        <p:cTn id="34" dur="166" decel="50000">
                                          <p:stCondLst>
                                            <p:cond delay="1338"/>
                                          </p:stCondLst>
                                        </p:cTn>
                                        <p:tgtEl>
                                          <p:spTgt spid="4"/>
                                        </p:tgtEl>
                                      </p:cBhvr>
                                      <p:to x="100000" y="100000"/>
                                    </p:animScale>
                                    <p:animScale>
                                      <p:cBhvr>
                                        <p:cTn id="35" dur="26">
                                          <p:stCondLst>
                                            <p:cond delay="1642"/>
                                          </p:stCondLst>
                                        </p:cTn>
                                        <p:tgtEl>
                                          <p:spTgt spid="4"/>
                                        </p:tgtEl>
                                      </p:cBhvr>
                                      <p:to x="100000" y="90000"/>
                                    </p:animScale>
                                    <p:animScale>
                                      <p:cBhvr>
                                        <p:cTn id="36" dur="166" decel="50000">
                                          <p:stCondLst>
                                            <p:cond delay="1668"/>
                                          </p:stCondLst>
                                        </p:cTn>
                                        <p:tgtEl>
                                          <p:spTgt spid="4"/>
                                        </p:tgtEl>
                                      </p:cBhvr>
                                      <p:to x="100000" y="100000"/>
                                    </p:animScale>
                                    <p:animScale>
                                      <p:cBhvr>
                                        <p:cTn id="37" dur="26">
                                          <p:stCondLst>
                                            <p:cond delay="1808"/>
                                          </p:stCondLst>
                                        </p:cTn>
                                        <p:tgtEl>
                                          <p:spTgt spid="4"/>
                                        </p:tgtEl>
                                      </p:cBhvr>
                                      <p:to x="100000" y="95000"/>
                                    </p:animScale>
                                    <p:animScale>
                                      <p:cBhvr>
                                        <p:cTn id="38"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8AADE5-698F-4230-9698-ECBF486ED3CC}"/>
              </a:ext>
            </a:extLst>
          </p:cNvPr>
          <p:cNvPicPr>
            <a:picLocks noChangeAspect="1"/>
          </p:cNvPicPr>
          <p:nvPr/>
        </p:nvPicPr>
        <p:blipFill>
          <a:blip r:embed="rId2"/>
          <a:stretch>
            <a:fillRect/>
          </a:stretch>
        </p:blipFill>
        <p:spPr>
          <a:xfrm>
            <a:off x="813767" y="1988820"/>
            <a:ext cx="7286625" cy="1165860"/>
          </a:xfrm>
          <a:prstGeom prst="rect">
            <a:avLst/>
          </a:prstGeom>
        </p:spPr>
      </p:pic>
    </p:spTree>
    <p:extLst>
      <p:ext uri="{BB962C8B-B14F-4D97-AF65-F5344CB8AC3E}">
        <p14:creationId xmlns:p14="http://schemas.microsoft.com/office/powerpoint/2010/main" val="3011190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a:xfrm>
            <a:off x="467544" y="360016"/>
            <a:ext cx="8064896" cy="771574"/>
          </a:xfrm>
        </p:spPr>
        <p:txBody>
          <a:bodyPr/>
          <a:lstStyle/>
          <a:p>
            <a:r>
              <a:rPr lang="en-US" sz="2800" dirty="0"/>
              <a:t>CNCF – mission &amp; role</a:t>
            </a:r>
            <a:endParaRPr lang="en-US" dirty="0"/>
          </a:p>
        </p:txBody>
      </p:sp>
      <p:sp>
        <p:nvSpPr>
          <p:cNvPr id="4" name="Platshållare för innehåll 3">
            <a:extLst>
              <a:ext uri="{FF2B5EF4-FFF2-40B4-BE49-F238E27FC236}">
                <a16:creationId xmlns:a16="http://schemas.microsoft.com/office/drawing/2014/main" id="{D2809F22-96D6-459F-A4E5-865CF259CD0A}"/>
              </a:ext>
            </a:extLst>
          </p:cNvPr>
          <p:cNvSpPr>
            <a:spLocks noGrp="1"/>
          </p:cNvSpPr>
          <p:nvPr>
            <p:ph idx="1"/>
          </p:nvPr>
        </p:nvSpPr>
        <p:spPr>
          <a:xfrm>
            <a:off x="467544" y="1419622"/>
            <a:ext cx="5544616" cy="2232248"/>
          </a:xfrm>
        </p:spPr>
        <p:txBody>
          <a:bodyPr/>
          <a:lstStyle/>
          <a:p>
            <a:r>
              <a:rPr lang="en-US" i="1" dirty="0"/>
              <a:t>“The Foundation’s mission is to create and drive the </a:t>
            </a:r>
            <a:r>
              <a:rPr lang="en-US" b="1" i="1" dirty="0"/>
              <a:t>adoption</a:t>
            </a:r>
            <a:r>
              <a:rPr lang="en-US" i="1" dirty="0"/>
              <a:t> of a new </a:t>
            </a:r>
            <a:r>
              <a:rPr lang="en-US" b="1" i="1" dirty="0"/>
              <a:t>computing paradigm</a:t>
            </a:r>
            <a:r>
              <a:rPr lang="en-US" i="1" dirty="0"/>
              <a:t> that is optimized for </a:t>
            </a:r>
            <a:r>
              <a:rPr lang="en-US" b="1" i="1" dirty="0"/>
              <a:t>modern distributed systems environments</a:t>
            </a:r>
            <a:r>
              <a:rPr lang="en-US" i="1" dirty="0"/>
              <a:t> capable of </a:t>
            </a:r>
            <a:r>
              <a:rPr lang="en-US" b="1" i="1" dirty="0"/>
              <a:t>scaling</a:t>
            </a:r>
            <a:r>
              <a:rPr lang="en-US" i="1" dirty="0"/>
              <a:t> to tens of thousands of self healing </a:t>
            </a:r>
            <a:r>
              <a:rPr lang="en-US" b="1" i="1" dirty="0"/>
              <a:t>multi-tenant</a:t>
            </a:r>
            <a:r>
              <a:rPr lang="en-US" i="1" dirty="0"/>
              <a:t> nodes.”</a:t>
            </a:r>
          </a:p>
          <a:p>
            <a:r>
              <a:rPr lang="en-US" dirty="0"/>
              <a:t>The foundation will serve a role in the open source community responsible for:</a:t>
            </a:r>
          </a:p>
          <a:p>
            <a:pPr marL="285750" lvl="0" indent="-285750">
              <a:spcBef>
                <a:spcPts val="600"/>
              </a:spcBef>
              <a:spcAft>
                <a:spcPts val="600"/>
              </a:spcAft>
              <a:buFont typeface="Arial" panose="020B0604020202020204" pitchFamily="34" charset="0"/>
              <a:buChar char="•"/>
            </a:pPr>
            <a:r>
              <a:rPr lang="en-US" dirty="0"/>
              <a:t>Stewardship of the projects</a:t>
            </a:r>
            <a:endParaRPr lang="en-SE" dirty="0"/>
          </a:p>
          <a:p>
            <a:endParaRPr lang="en-US" i="1" dirty="0"/>
          </a:p>
          <a:p>
            <a:endParaRPr lang="en-US" i="1" dirty="0"/>
          </a:p>
        </p:txBody>
      </p:sp>
      <p:pic>
        <p:nvPicPr>
          <p:cNvPr id="8" name="Picture 7">
            <a:extLst>
              <a:ext uri="{FF2B5EF4-FFF2-40B4-BE49-F238E27FC236}">
                <a16:creationId xmlns:a16="http://schemas.microsoft.com/office/drawing/2014/main" id="{BE531D75-1335-472B-BEA5-995B14B4211C}"/>
              </a:ext>
            </a:extLst>
          </p:cNvPr>
          <p:cNvPicPr>
            <a:picLocks noChangeAspect="1"/>
          </p:cNvPicPr>
          <p:nvPr/>
        </p:nvPicPr>
        <p:blipFill>
          <a:blip r:embed="rId3"/>
          <a:stretch>
            <a:fillRect/>
          </a:stretch>
        </p:blipFill>
        <p:spPr>
          <a:xfrm>
            <a:off x="5960690" y="1419622"/>
            <a:ext cx="2571750" cy="1860233"/>
          </a:xfrm>
          <a:prstGeom prst="rect">
            <a:avLst/>
          </a:prstGeom>
        </p:spPr>
      </p:pic>
      <p:sp>
        <p:nvSpPr>
          <p:cNvPr id="2" name="TextBox 1">
            <a:extLst>
              <a:ext uri="{FF2B5EF4-FFF2-40B4-BE49-F238E27FC236}">
                <a16:creationId xmlns:a16="http://schemas.microsoft.com/office/drawing/2014/main" id="{509B11CF-AF8C-4F7C-ADA8-155AE11EA05C}"/>
              </a:ext>
            </a:extLst>
          </p:cNvPr>
          <p:cNvSpPr txBox="1"/>
          <p:nvPr/>
        </p:nvSpPr>
        <p:spPr>
          <a:xfrm>
            <a:off x="395537" y="3567887"/>
            <a:ext cx="8280920" cy="1400383"/>
          </a:xfrm>
          <a:prstGeom prst="rect">
            <a:avLst/>
          </a:prstGeom>
          <a:noFill/>
        </p:spPr>
        <p:txBody>
          <a:bodyPr wrap="square" rtlCol="0">
            <a:spAutoFit/>
          </a:bodyPr>
          <a:lstStyle/>
          <a:p>
            <a:pPr marL="285750" lvl="0" indent="-285750">
              <a:spcBef>
                <a:spcPts val="600"/>
              </a:spcBef>
              <a:spcAft>
                <a:spcPts val="600"/>
              </a:spcAft>
              <a:buFont typeface="Arial" panose="020B0604020202020204" pitchFamily="34" charset="0"/>
              <a:buChar char="•"/>
            </a:pPr>
            <a:r>
              <a:rPr lang="en-US" sz="1400" dirty="0"/>
              <a:t>Fostering the growth and evolution of the ecosystem</a:t>
            </a:r>
            <a:endParaRPr lang="en-SE" sz="1400" dirty="0"/>
          </a:p>
          <a:p>
            <a:pPr marL="285750" lvl="0" indent="-285750">
              <a:spcBef>
                <a:spcPts val="600"/>
              </a:spcBef>
              <a:spcAft>
                <a:spcPts val="600"/>
              </a:spcAft>
              <a:buFont typeface="Arial" panose="020B0604020202020204" pitchFamily="34" charset="0"/>
              <a:buChar char="•"/>
            </a:pPr>
            <a:r>
              <a:rPr lang="en-US" sz="1400" dirty="0"/>
              <a:t>Promotion of the underlying technologies</a:t>
            </a:r>
            <a:endParaRPr lang="en-SE" sz="1400" dirty="0"/>
          </a:p>
          <a:p>
            <a:pPr marL="285750" lvl="0" indent="-285750">
              <a:spcBef>
                <a:spcPts val="600"/>
              </a:spcBef>
              <a:spcAft>
                <a:spcPts val="600"/>
              </a:spcAft>
              <a:buFont typeface="Arial" panose="020B0604020202020204" pitchFamily="34" charset="0"/>
              <a:buChar char="•"/>
            </a:pPr>
            <a:r>
              <a:rPr lang="en-US" sz="1400" dirty="0"/>
              <a:t>Serve the community by making the technology accessible and reliable</a:t>
            </a:r>
            <a:endParaRPr lang="en-SE" sz="1400" dirty="0"/>
          </a:p>
          <a:p>
            <a:endParaRPr lang="en-SE" dirty="0"/>
          </a:p>
        </p:txBody>
      </p:sp>
      <p:sp>
        <p:nvSpPr>
          <p:cNvPr id="5" name="TextBox 4">
            <a:extLst>
              <a:ext uri="{FF2B5EF4-FFF2-40B4-BE49-F238E27FC236}">
                <a16:creationId xmlns:a16="http://schemas.microsoft.com/office/drawing/2014/main" id="{384483A4-E83B-4578-B07B-0F47D2416513}"/>
              </a:ext>
            </a:extLst>
          </p:cNvPr>
          <p:cNvSpPr txBox="1"/>
          <p:nvPr/>
        </p:nvSpPr>
        <p:spPr>
          <a:xfrm>
            <a:off x="6387323" y="3290810"/>
            <a:ext cx="1718484" cy="307777"/>
          </a:xfrm>
          <a:prstGeom prst="rect">
            <a:avLst/>
          </a:prstGeom>
          <a:noFill/>
        </p:spPr>
        <p:txBody>
          <a:bodyPr wrap="none" rtlCol="0">
            <a:spAutoFit/>
          </a:bodyPr>
          <a:lstStyle/>
          <a:p>
            <a:r>
              <a:rPr lang="en-US" sz="1400" dirty="0"/>
              <a:t>https://www.cncf.io/</a:t>
            </a:r>
            <a:endParaRPr lang="en-SE" sz="1400" dirty="0"/>
          </a:p>
        </p:txBody>
      </p:sp>
    </p:spTree>
    <p:extLst>
      <p:ext uri="{BB962C8B-B14F-4D97-AF65-F5344CB8AC3E}">
        <p14:creationId xmlns:p14="http://schemas.microsoft.com/office/powerpoint/2010/main" val="88335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p:cTn id="13"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 calcmode="lin" valueType="num">
                                      <p:cBhvr>
                                        <p:cTn id="20"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1"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 calcmode="lin" valueType="num">
                                      <p:cBhvr>
                                        <p:cTn id="2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
                                            <p:txEl>
                                              <p:pRg st="1" end="1"/>
                                            </p:txEl>
                                          </p:spTgt>
                                        </p:tgtEl>
                                        <p:attrNameLst>
                                          <p:attrName>style.visibility</p:attrName>
                                        </p:attrNameLst>
                                      </p:cBhvr>
                                      <p:to>
                                        <p:strVal val="visible"/>
                                      </p:to>
                                    </p:set>
                                    <p:anim calcmode="lin" valueType="num">
                                      <p:cBhvr>
                                        <p:cTn id="34"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35"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36" dur="500"/>
                                        <p:tgtEl>
                                          <p:spTgt spid="2">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anim calcmode="lin" valueType="num">
                                      <p:cBhvr>
                                        <p:cTn id="41"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42"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43"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TextShape 1"/>
          <p:cNvSpPr txBox="1"/>
          <p:nvPr/>
        </p:nvSpPr>
        <p:spPr>
          <a:xfrm>
            <a:off x="467640" y="2608200"/>
            <a:ext cx="3328200" cy="1984320"/>
          </a:xfrm>
          <a:prstGeom prst="rect">
            <a:avLst/>
          </a:prstGeom>
          <a:noFill/>
          <a:ln>
            <a:noFill/>
          </a:ln>
        </p:spPr>
        <p:txBody>
          <a:bodyPr lIns="0" tIns="0" rIns="0" bIns="0"/>
          <a:lstStyle/>
          <a:p>
            <a:pPr lvl="0" defTabSz="914400">
              <a:defRPr/>
            </a:pPr>
            <a:r>
              <a:rPr kumimoji="0" lang="sv-SE" sz="2500" b="0" i="0" u="none" strike="noStrike" kern="1200" cap="all" spc="97" normalizeH="0" baseline="0" noProof="0" dirty="0">
                <a:ln>
                  <a:noFill/>
                </a:ln>
                <a:solidFill>
                  <a:srgbClr val="0069B4"/>
                </a:solidFill>
                <a:effectLst/>
                <a:uLnTx/>
                <a:uFillTx/>
                <a:latin typeface="Arial"/>
              </a:rPr>
              <a:t>open source and cloud native – </a:t>
            </a:r>
          </a:p>
          <a:p>
            <a:pPr lvl="0" defTabSz="914400">
              <a:defRPr/>
            </a:pPr>
            <a:r>
              <a:rPr kumimoji="0" lang="sv-SE" sz="2500" b="0" i="0" u="none" strike="noStrike" kern="1200" cap="all" spc="97" normalizeH="0" baseline="0" noProof="0" dirty="0">
                <a:ln>
                  <a:noFill/>
                </a:ln>
                <a:solidFill>
                  <a:srgbClr val="0069B4"/>
                </a:solidFill>
                <a:effectLst/>
                <a:uLnTx/>
                <a:uFillTx/>
                <a:latin typeface="Arial"/>
              </a:rPr>
              <a:t>an introduction</a:t>
            </a:r>
            <a:endParaRPr kumimoji="0" lang="sv-SE" sz="2500" b="0" i="0" u="none" strike="noStrike" kern="1200" cap="none" spc="-1" normalizeH="0" baseline="0" noProof="0" dirty="0">
              <a:ln>
                <a:noFill/>
              </a:ln>
              <a:solidFill>
                <a:srgbClr val="575756"/>
              </a:solidFill>
              <a:effectLst/>
              <a:uLnTx/>
              <a:uFillTx/>
              <a:latin typeface="Arial"/>
            </a:endParaRPr>
          </a:p>
        </p:txBody>
      </p:sp>
      <p:sp>
        <p:nvSpPr>
          <p:cNvPr id="554" name="TextShape 2"/>
          <p:cNvSpPr txBox="1"/>
          <p:nvPr/>
        </p:nvSpPr>
        <p:spPr>
          <a:xfrm>
            <a:off x="486000" y="2016000"/>
            <a:ext cx="3811680" cy="575640"/>
          </a:xfrm>
          <a:prstGeom prst="rect">
            <a:avLst/>
          </a:prstGeom>
          <a:noFill/>
          <a:ln>
            <a:noFill/>
          </a:ln>
        </p:spPr>
        <p:txBody>
          <a:bodyPr lIns="0" tIns="0" rIns="0" bIns="0" anchor="b"/>
          <a:lstStyle/>
          <a:p>
            <a:pPr marL="0" marR="0" lvl="0" indent="0" algn="l" defTabSz="914400" rtl="0" eaLnBrk="1" fontAlgn="auto" latinLnBrk="0" hangingPunct="1">
              <a:lnSpc>
                <a:spcPct val="120000"/>
              </a:lnSpc>
              <a:spcBef>
                <a:spcPts val="1500"/>
              </a:spcBef>
              <a:spcAft>
                <a:spcPts val="0"/>
              </a:spcAft>
              <a:buClrTx/>
              <a:buSzTx/>
              <a:buFontTx/>
              <a:buNone/>
              <a:tabLst/>
              <a:defRPr/>
            </a:pPr>
            <a:r>
              <a:rPr lang="sv-SE" sz="1000" b="1" cap="all" spc="97" dirty="0">
                <a:solidFill>
                  <a:srgbClr val="62C1EE"/>
                </a:solidFill>
                <a:latin typeface="Arial"/>
              </a:rPr>
              <a:t>Lars andersson</a:t>
            </a:r>
            <a:endParaRPr kumimoji="0" lang="sv-SE" sz="1000" b="0" i="0" u="none" strike="noStrike" kern="1200" cap="none" spc="-1" normalizeH="0" baseline="0" noProof="0" dirty="0">
              <a:ln>
                <a:noFill/>
              </a:ln>
              <a:solidFill>
                <a:srgbClr val="575756"/>
              </a:solidFill>
              <a:effectLst/>
              <a:uLnTx/>
              <a:uFillTx/>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en-US" dirty="0" err="1"/>
              <a:t>Cncf</a:t>
            </a:r>
            <a:r>
              <a:rPr lang="en-US" dirty="0"/>
              <a:t> project maturities</a:t>
            </a:r>
          </a:p>
        </p:txBody>
      </p:sp>
      <p:pic>
        <p:nvPicPr>
          <p:cNvPr id="9" name="Google Shape;620;p101">
            <a:extLst>
              <a:ext uri="{FF2B5EF4-FFF2-40B4-BE49-F238E27FC236}">
                <a16:creationId xmlns:a16="http://schemas.microsoft.com/office/drawing/2014/main" id="{30A68BF9-15A6-4BD0-A0CB-9CCCF53419FF}"/>
              </a:ext>
            </a:extLst>
          </p:cNvPr>
          <p:cNvPicPr preferRelativeResize="0"/>
          <p:nvPr/>
        </p:nvPicPr>
        <p:blipFill rotWithShape="1">
          <a:blip r:embed="rId3">
            <a:alphaModFix/>
          </a:blip>
          <a:srcRect/>
          <a:stretch/>
        </p:blipFill>
        <p:spPr>
          <a:xfrm>
            <a:off x="7356850" y="956275"/>
            <a:ext cx="1240250" cy="1841925"/>
          </a:xfrm>
          <a:prstGeom prst="rect">
            <a:avLst/>
          </a:prstGeom>
          <a:noFill/>
          <a:ln>
            <a:noFill/>
          </a:ln>
        </p:spPr>
      </p:pic>
      <p:grpSp>
        <p:nvGrpSpPr>
          <p:cNvPr id="10" name="Google Shape;621;p101">
            <a:extLst>
              <a:ext uri="{FF2B5EF4-FFF2-40B4-BE49-F238E27FC236}">
                <a16:creationId xmlns:a16="http://schemas.microsoft.com/office/drawing/2014/main" id="{A61BFD4F-8C9A-4552-8A17-452952629309}"/>
              </a:ext>
            </a:extLst>
          </p:cNvPr>
          <p:cNvGrpSpPr/>
          <p:nvPr/>
        </p:nvGrpSpPr>
        <p:grpSpPr>
          <a:xfrm>
            <a:off x="3238451" y="1189872"/>
            <a:ext cx="3741888" cy="1677680"/>
            <a:chOff x="4236269" y="713706"/>
            <a:chExt cx="3285239" cy="1753245"/>
          </a:xfrm>
        </p:grpSpPr>
        <p:sp>
          <p:nvSpPr>
            <p:cNvPr id="11" name="Google Shape;622;p101">
              <a:extLst>
                <a:ext uri="{FF2B5EF4-FFF2-40B4-BE49-F238E27FC236}">
                  <a16:creationId xmlns:a16="http://schemas.microsoft.com/office/drawing/2014/main" id="{A50B3470-0A18-4E32-8575-480820375DC8}"/>
                </a:ext>
              </a:extLst>
            </p:cNvPr>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 name="Google Shape;623;p101">
              <a:extLst>
                <a:ext uri="{FF2B5EF4-FFF2-40B4-BE49-F238E27FC236}">
                  <a16:creationId xmlns:a16="http://schemas.microsoft.com/office/drawing/2014/main" id="{8FBEFA30-393C-4A62-AFFD-2A2C54026F2F}"/>
                </a:ext>
              </a:extLst>
            </p:cNvPr>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 name="Google Shape;624;p101">
              <a:extLst>
                <a:ext uri="{FF2B5EF4-FFF2-40B4-BE49-F238E27FC236}">
                  <a16:creationId xmlns:a16="http://schemas.microsoft.com/office/drawing/2014/main" id="{48414584-43FC-4793-B81A-D2F457BD5752}"/>
                </a:ext>
              </a:extLst>
            </p:cNvPr>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 name="Google Shape;625;p101">
              <a:extLst>
                <a:ext uri="{FF2B5EF4-FFF2-40B4-BE49-F238E27FC236}">
                  <a16:creationId xmlns:a16="http://schemas.microsoft.com/office/drawing/2014/main" id="{9C630E6A-59D3-47BA-8D99-EA2D83ACE84F}"/>
                </a:ext>
              </a:extLst>
            </p:cNvPr>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 name="Google Shape;626;p101">
              <a:extLst>
                <a:ext uri="{FF2B5EF4-FFF2-40B4-BE49-F238E27FC236}">
                  <a16:creationId xmlns:a16="http://schemas.microsoft.com/office/drawing/2014/main" id="{B21EE1FA-2213-4A77-A762-66CE5FBB46C8}"/>
                </a:ext>
              </a:extLst>
            </p:cNvPr>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16" name="Google Shape;627;p101">
            <a:extLst>
              <a:ext uri="{FF2B5EF4-FFF2-40B4-BE49-F238E27FC236}">
                <a16:creationId xmlns:a16="http://schemas.microsoft.com/office/drawing/2014/main" id="{F73EBEBF-5205-4B1C-A3B8-0C3FB6DE15BE}"/>
              </a:ext>
            </a:extLst>
          </p:cNvPr>
          <p:cNvSpPr txBox="1"/>
          <p:nvPr/>
        </p:nvSpPr>
        <p:spPr>
          <a:xfrm>
            <a:off x="2416026" y="2177393"/>
            <a:ext cx="15063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en-US" sz="800" b="1" i="0" u="none" strike="noStrike" cap="none">
                <a:solidFill>
                  <a:srgbClr val="D1186B"/>
                </a:solidFill>
                <a:latin typeface="Century Gothic"/>
                <a:ea typeface="Century Gothic"/>
                <a:cs typeface="Century Gothic"/>
                <a:sym typeface="Century Gothic"/>
              </a:rPr>
              <a:t>INNOVATORS</a:t>
            </a:r>
            <a:endParaRPr sz="800">
              <a:solidFill>
                <a:srgbClr val="D1186B"/>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a:solidFill>
                  <a:srgbClr val="D1186B"/>
                </a:solidFill>
                <a:latin typeface="Century Gothic"/>
                <a:ea typeface="Century Gothic"/>
                <a:cs typeface="Century Gothic"/>
                <a:sym typeface="Century Gothic"/>
              </a:rPr>
              <a:t>“TECHIES”</a:t>
            </a:r>
            <a:endParaRPr sz="800">
              <a:solidFill>
                <a:srgbClr val="D1186B"/>
              </a:solidFill>
              <a:latin typeface="Century Gothic"/>
              <a:ea typeface="Century Gothic"/>
              <a:cs typeface="Century Gothic"/>
              <a:sym typeface="Century Gothic"/>
            </a:endParaRPr>
          </a:p>
        </p:txBody>
      </p:sp>
      <p:sp>
        <p:nvSpPr>
          <p:cNvPr id="17" name="Google Shape;628;p101">
            <a:extLst>
              <a:ext uri="{FF2B5EF4-FFF2-40B4-BE49-F238E27FC236}">
                <a16:creationId xmlns:a16="http://schemas.microsoft.com/office/drawing/2014/main" id="{9C41ED0D-293E-4B55-B254-CAFE0C95CF3E}"/>
              </a:ext>
            </a:extLst>
          </p:cNvPr>
          <p:cNvSpPr/>
          <p:nvPr/>
        </p:nvSpPr>
        <p:spPr>
          <a:xfrm>
            <a:off x="4352165" y="3206108"/>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a:solidFill>
                  <a:srgbClr val="752064"/>
                </a:solidFill>
                <a:latin typeface="Century Gothic"/>
                <a:ea typeface="Century Gothic"/>
                <a:cs typeface="Century Gothic"/>
                <a:sym typeface="Century Gothic"/>
              </a:rPr>
              <a:t>EARLY MAJORITY</a:t>
            </a:r>
            <a:endParaRPr sz="800" b="1" i="0" u="none" strike="noStrike" cap="none">
              <a:solidFill>
                <a:srgbClr val="752064"/>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a:solidFill>
                  <a:srgbClr val="752064"/>
                </a:solidFill>
                <a:latin typeface="Century Gothic"/>
                <a:ea typeface="Century Gothic"/>
                <a:cs typeface="Century Gothic"/>
                <a:sym typeface="Century Gothic"/>
              </a:rPr>
              <a:t>“PRAGMATISTS”</a:t>
            </a:r>
            <a:endParaRPr sz="800">
              <a:solidFill>
                <a:srgbClr val="752064"/>
              </a:solidFill>
              <a:latin typeface="Century Gothic"/>
              <a:ea typeface="Century Gothic"/>
              <a:cs typeface="Century Gothic"/>
              <a:sym typeface="Century Gothic"/>
            </a:endParaRPr>
          </a:p>
        </p:txBody>
      </p:sp>
      <p:sp>
        <p:nvSpPr>
          <p:cNvPr id="18" name="Google Shape;629;p101">
            <a:extLst>
              <a:ext uri="{FF2B5EF4-FFF2-40B4-BE49-F238E27FC236}">
                <a16:creationId xmlns:a16="http://schemas.microsoft.com/office/drawing/2014/main" id="{DB7A45CD-1B71-4D84-B557-821629165632}"/>
              </a:ext>
            </a:extLst>
          </p:cNvPr>
          <p:cNvSpPr/>
          <p:nvPr/>
        </p:nvSpPr>
        <p:spPr>
          <a:xfrm>
            <a:off x="5901951" y="3190608"/>
            <a:ext cx="1138800" cy="41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a:solidFill>
                  <a:srgbClr val="2D295F"/>
                </a:solidFill>
                <a:latin typeface="Century Gothic"/>
                <a:ea typeface="Century Gothic"/>
                <a:cs typeface="Century Gothic"/>
                <a:sym typeface="Century Gothic"/>
              </a:rPr>
              <a:t>LAGGARDS</a:t>
            </a:r>
            <a:endParaRPr sz="800" b="1" i="0" u="none" strike="noStrike" cap="none">
              <a:solidFill>
                <a:srgbClr val="2D295F"/>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a:solidFill>
                  <a:srgbClr val="2D295F"/>
                </a:solidFill>
                <a:latin typeface="Century Gothic"/>
                <a:ea typeface="Century Gothic"/>
                <a:cs typeface="Century Gothic"/>
                <a:sym typeface="Century Gothic"/>
              </a:rPr>
              <a:t>“SKEPTICS”</a:t>
            </a:r>
            <a:endParaRPr sz="800">
              <a:solidFill>
                <a:srgbClr val="2D295F"/>
              </a:solidFill>
              <a:latin typeface="Century Gothic"/>
              <a:ea typeface="Century Gothic"/>
              <a:cs typeface="Century Gothic"/>
              <a:sym typeface="Century Gothic"/>
            </a:endParaRPr>
          </a:p>
        </p:txBody>
      </p:sp>
      <p:sp>
        <p:nvSpPr>
          <p:cNvPr id="19" name="Google Shape;630;p101">
            <a:extLst>
              <a:ext uri="{FF2B5EF4-FFF2-40B4-BE49-F238E27FC236}">
                <a16:creationId xmlns:a16="http://schemas.microsoft.com/office/drawing/2014/main" id="{D865B910-0FA9-4752-B7C5-B54380F63160}"/>
              </a:ext>
            </a:extLst>
          </p:cNvPr>
          <p:cNvSpPr/>
          <p:nvPr/>
        </p:nvSpPr>
        <p:spPr>
          <a:xfrm>
            <a:off x="3806226" y="1438947"/>
            <a:ext cx="1194600" cy="182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a:solidFill>
                  <a:srgbClr val="752064"/>
                </a:solidFill>
                <a:latin typeface="Century Gothic"/>
                <a:ea typeface="Century Gothic"/>
                <a:cs typeface="Century Gothic"/>
                <a:sym typeface="Century Gothic"/>
              </a:rPr>
              <a:t>“THE CHASM”</a:t>
            </a:r>
            <a:endParaRPr sz="800" i="0" u="none" strike="noStrike" cap="none">
              <a:solidFill>
                <a:srgbClr val="752064"/>
              </a:solidFill>
              <a:latin typeface="Century Gothic"/>
              <a:ea typeface="Century Gothic"/>
              <a:cs typeface="Century Gothic"/>
              <a:sym typeface="Century Gothic"/>
            </a:endParaRPr>
          </a:p>
        </p:txBody>
      </p:sp>
      <p:sp>
        <p:nvSpPr>
          <p:cNvPr id="20" name="Google Shape;631;p101">
            <a:extLst>
              <a:ext uri="{FF2B5EF4-FFF2-40B4-BE49-F238E27FC236}">
                <a16:creationId xmlns:a16="http://schemas.microsoft.com/office/drawing/2014/main" id="{D5D30851-970C-4281-BF53-FF9985BD08AF}"/>
              </a:ext>
            </a:extLst>
          </p:cNvPr>
          <p:cNvSpPr txBox="1"/>
          <p:nvPr/>
        </p:nvSpPr>
        <p:spPr>
          <a:xfrm>
            <a:off x="4989078" y="901894"/>
            <a:ext cx="17730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en-US" sz="800" b="1" i="0" u="none" strike="noStrike" cap="none">
                <a:solidFill>
                  <a:srgbClr val="492661"/>
                </a:solidFill>
                <a:latin typeface="Century Gothic"/>
                <a:ea typeface="Century Gothic"/>
                <a:cs typeface="Century Gothic"/>
                <a:sym typeface="Century Gothic"/>
              </a:rPr>
              <a:t>LATE MAJORITY</a:t>
            </a:r>
            <a:endParaRPr sz="800">
              <a:solidFill>
                <a:srgbClr val="492661"/>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a:solidFill>
                  <a:srgbClr val="492661"/>
                </a:solidFill>
                <a:latin typeface="Century Gothic"/>
                <a:ea typeface="Century Gothic"/>
                <a:cs typeface="Century Gothic"/>
                <a:sym typeface="Century Gothic"/>
              </a:rPr>
              <a:t>“CONSERVATIVES”</a:t>
            </a:r>
            <a:endParaRPr sz="800">
              <a:solidFill>
                <a:srgbClr val="492661"/>
              </a:solidFill>
              <a:latin typeface="Century Gothic"/>
              <a:ea typeface="Century Gothic"/>
              <a:cs typeface="Century Gothic"/>
              <a:sym typeface="Century Gothic"/>
            </a:endParaRPr>
          </a:p>
        </p:txBody>
      </p:sp>
      <p:cxnSp>
        <p:nvCxnSpPr>
          <p:cNvPr id="21" name="Google Shape;632;p101">
            <a:extLst>
              <a:ext uri="{FF2B5EF4-FFF2-40B4-BE49-F238E27FC236}">
                <a16:creationId xmlns:a16="http://schemas.microsoft.com/office/drawing/2014/main" id="{8698E7E6-E81B-4259-BE8A-16DD94A4A09F}"/>
              </a:ext>
            </a:extLst>
          </p:cNvPr>
          <p:cNvCxnSpPr/>
          <p:nvPr/>
        </p:nvCxnSpPr>
        <p:spPr>
          <a:xfrm>
            <a:off x="1581178" y="1091754"/>
            <a:ext cx="3607200" cy="1200"/>
          </a:xfrm>
          <a:prstGeom prst="straightConnector1">
            <a:avLst/>
          </a:prstGeom>
          <a:noFill/>
          <a:ln w="28575" cap="flat" cmpd="sng">
            <a:solidFill>
              <a:srgbClr val="752064"/>
            </a:solidFill>
            <a:prstDash val="solid"/>
            <a:round/>
            <a:headEnd type="none" w="sm" len="sm"/>
            <a:tailEnd type="none" w="sm" len="sm"/>
          </a:ln>
        </p:spPr>
      </p:cxnSp>
      <p:cxnSp>
        <p:nvCxnSpPr>
          <p:cNvPr id="22" name="Google Shape;633;p101">
            <a:extLst>
              <a:ext uri="{FF2B5EF4-FFF2-40B4-BE49-F238E27FC236}">
                <a16:creationId xmlns:a16="http://schemas.microsoft.com/office/drawing/2014/main" id="{B9E973D0-B386-4178-9070-06FE36735912}"/>
              </a:ext>
            </a:extLst>
          </p:cNvPr>
          <p:cNvCxnSpPr/>
          <p:nvPr/>
        </p:nvCxnSpPr>
        <p:spPr>
          <a:xfrm rot="10800000" flipH="1">
            <a:off x="1581181" y="2151804"/>
            <a:ext cx="2710500" cy="15000"/>
          </a:xfrm>
          <a:prstGeom prst="straightConnector1">
            <a:avLst/>
          </a:prstGeom>
          <a:noFill/>
          <a:ln w="28575" cap="flat" cmpd="sng">
            <a:solidFill>
              <a:srgbClr val="9F1B66"/>
            </a:solidFill>
            <a:prstDash val="solid"/>
            <a:round/>
            <a:headEnd type="none" w="sm" len="sm"/>
            <a:tailEnd type="none" w="sm" len="sm"/>
          </a:ln>
        </p:spPr>
      </p:cxnSp>
      <p:cxnSp>
        <p:nvCxnSpPr>
          <p:cNvPr id="23" name="Google Shape;634;p101">
            <a:extLst>
              <a:ext uri="{FF2B5EF4-FFF2-40B4-BE49-F238E27FC236}">
                <a16:creationId xmlns:a16="http://schemas.microsoft.com/office/drawing/2014/main" id="{03768A06-7547-4585-87E0-EFBF32FF222D}"/>
              </a:ext>
            </a:extLst>
          </p:cNvPr>
          <p:cNvCxnSpPr>
            <a:stCxn id="24" idx="3"/>
          </p:cNvCxnSpPr>
          <p:nvPr/>
        </p:nvCxnSpPr>
        <p:spPr>
          <a:xfrm>
            <a:off x="1587751" y="2853775"/>
            <a:ext cx="1808700" cy="0"/>
          </a:xfrm>
          <a:prstGeom prst="straightConnector1">
            <a:avLst/>
          </a:prstGeom>
          <a:noFill/>
          <a:ln w="28575" cap="flat" cmpd="sng">
            <a:solidFill>
              <a:srgbClr val="D1186B"/>
            </a:solidFill>
            <a:prstDash val="solid"/>
            <a:round/>
            <a:headEnd type="none" w="sm" len="sm"/>
            <a:tailEnd type="none" w="sm" len="sm"/>
          </a:ln>
        </p:spPr>
      </p:cxnSp>
      <p:sp>
        <p:nvSpPr>
          <p:cNvPr id="24" name="Google Shape;635;p101">
            <a:extLst>
              <a:ext uri="{FF2B5EF4-FFF2-40B4-BE49-F238E27FC236}">
                <a16:creationId xmlns:a16="http://schemas.microsoft.com/office/drawing/2014/main" id="{BBCF8A6F-D38C-4D37-AF84-2B4F6DCDE6CD}"/>
              </a:ext>
            </a:extLst>
          </p:cNvPr>
          <p:cNvSpPr txBox="1"/>
          <p:nvPr/>
        </p:nvSpPr>
        <p:spPr>
          <a:xfrm>
            <a:off x="393151" y="2697025"/>
            <a:ext cx="1194600" cy="3135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en-US" sz="800" b="1">
                <a:solidFill>
                  <a:schemeClr val="lt1"/>
                </a:solidFill>
                <a:latin typeface="Century Gothic"/>
                <a:ea typeface="Century Gothic"/>
                <a:cs typeface="Century Gothic"/>
                <a:sym typeface="Century Gothic"/>
              </a:rPr>
              <a:t>SANDBOX</a:t>
            </a:r>
            <a:endParaRPr sz="800">
              <a:solidFill>
                <a:schemeClr val="lt1"/>
              </a:solidFill>
              <a:latin typeface="Century Gothic"/>
              <a:ea typeface="Century Gothic"/>
              <a:cs typeface="Century Gothic"/>
              <a:sym typeface="Century Gothic"/>
            </a:endParaRPr>
          </a:p>
        </p:txBody>
      </p:sp>
      <p:sp>
        <p:nvSpPr>
          <p:cNvPr id="25" name="Google Shape;636;p101">
            <a:extLst>
              <a:ext uri="{FF2B5EF4-FFF2-40B4-BE49-F238E27FC236}">
                <a16:creationId xmlns:a16="http://schemas.microsoft.com/office/drawing/2014/main" id="{CA52A107-0AC2-48E7-864C-98DB731F3806}"/>
              </a:ext>
            </a:extLst>
          </p:cNvPr>
          <p:cNvSpPr txBox="1"/>
          <p:nvPr/>
        </p:nvSpPr>
        <p:spPr>
          <a:xfrm>
            <a:off x="386634" y="935041"/>
            <a:ext cx="1194600" cy="313500"/>
          </a:xfrm>
          <a:prstGeom prst="rect">
            <a:avLst/>
          </a:prstGeom>
          <a:solidFill>
            <a:srgbClr val="7520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en-US" sz="800" b="1" i="0" u="none" strike="noStrike" cap="none">
                <a:solidFill>
                  <a:srgbClr val="FFFFFF"/>
                </a:solidFill>
                <a:latin typeface="Century Gothic"/>
                <a:ea typeface="Century Gothic"/>
                <a:cs typeface="Century Gothic"/>
                <a:sym typeface="Century Gothic"/>
              </a:rPr>
              <a:t>GRADUAT</a:t>
            </a:r>
            <a:r>
              <a:rPr lang="en-US" sz="800" b="1">
                <a:solidFill>
                  <a:srgbClr val="FFFFFF"/>
                </a:solidFill>
                <a:latin typeface="Century Gothic"/>
                <a:ea typeface="Century Gothic"/>
                <a:cs typeface="Century Gothic"/>
                <a:sym typeface="Century Gothic"/>
              </a:rPr>
              <a:t>ED</a:t>
            </a:r>
            <a:endParaRPr sz="800" b="1" i="0" u="none" strike="noStrike" cap="none">
              <a:solidFill>
                <a:srgbClr val="FFFFFF"/>
              </a:solidFill>
              <a:latin typeface="Century Gothic"/>
              <a:ea typeface="Century Gothic"/>
              <a:cs typeface="Century Gothic"/>
              <a:sym typeface="Century Gothic"/>
            </a:endParaRPr>
          </a:p>
        </p:txBody>
      </p:sp>
      <p:sp>
        <p:nvSpPr>
          <p:cNvPr id="26" name="Google Shape;637;p101">
            <a:extLst>
              <a:ext uri="{FF2B5EF4-FFF2-40B4-BE49-F238E27FC236}">
                <a16:creationId xmlns:a16="http://schemas.microsoft.com/office/drawing/2014/main" id="{37D9C2A3-84C1-4EA2-8375-2F206AA4271F}"/>
              </a:ext>
            </a:extLst>
          </p:cNvPr>
          <p:cNvSpPr txBox="1"/>
          <p:nvPr/>
        </p:nvSpPr>
        <p:spPr>
          <a:xfrm>
            <a:off x="386637" y="2002579"/>
            <a:ext cx="1194600" cy="313500"/>
          </a:xfrm>
          <a:prstGeom prst="rect">
            <a:avLst/>
          </a:prstGeom>
          <a:solidFill>
            <a:srgbClr val="9F1B6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en-US" sz="800" b="1" i="0" u="none" strike="noStrike" cap="none">
                <a:solidFill>
                  <a:schemeClr val="lt1"/>
                </a:solidFill>
                <a:latin typeface="Century Gothic"/>
                <a:ea typeface="Century Gothic"/>
                <a:cs typeface="Century Gothic"/>
                <a:sym typeface="Century Gothic"/>
              </a:rPr>
              <a:t>INCUBATI</a:t>
            </a:r>
            <a:r>
              <a:rPr lang="en-US" sz="800" b="1">
                <a:solidFill>
                  <a:schemeClr val="lt1"/>
                </a:solidFill>
                <a:latin typeface="Century Gothic"/>
                <a:ea typeface="Century Gothic"/>
                <a:cs typeface="Century Gothic"/>
                <a:sym typeface="Century Gothic"/>
              </a:rPr>
              <a:t>NG</a:t>
            </a:r>
            <a:endParaRPr sz="800" b="1" i="0" u="none" strike="noStrike" cap="none">
              <a:solidFill>
                <a:schemeClr val="lt1"/>
              </a:solidFill>
              <a:latin typeface="Century Gothic"/>
              <a:ea typeface="Century Gothic"/>
              <a:cs typeface="Century Gothic"/>
              <a:sym typeface="Century Gothic"/>
            </a:endParaRPr>
          </a:p>
        </p:txBody>
      </p:sp>
      <p:sp>
        <p:nvSpPr>
          <p:cNvPr id="27" name="Google Shape;638;p101">
            <a:extLst>
              <a:ext uri="{FF2B5EF4-FFF2-40B4-BE49-F238E27FC236}">
                <a16:creationId xmlns:a16="http://schemas.microsoft.com/office/drawing/2014/main" id="{53F62509-56FD-4698-86DD-64DA4584D992}"/>
              </a:ext>
            </a:extLst>
          </p:cNvPr>
          <p:cNvSpPr/>
          <p:nvPr/>
        </p:nvSpPr>
        <p:spPr>
          <a:xfrm>
            <a:off x="3245859" y="3165720"/>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a:solidFill>
                  <a:srgbClr val="9F1B66"/>
                </a:solidFill>
                <a:latin typeface="Century Gothic"/>
                <a:ea typeface="Century Gothic"/>
                <a:cs typeface="Century Gothic"/>
                <a:sym typeface="Century Gothic"/>
              </a:rPr>
              <a:t>EARLY ADOPTERS</a:t>
            </a:r>
            <a:endParaRPr sz="800" b="1" i="0" u="none" strike="noStrike" cap="none">
              <a:solidFill>
                <a:srgbClr val="9F1B66"/>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a:solidFill>
                  <a:srgbClr val="9F1B66"/>
                </a:solidFill>
                <a:latin typeface="Century Gothic"/>
                <a:ea typeface="Century Gothic"/>
                <a:cs typeface="Century Gothic"/>
                <a:sym typeface="Century Gothic"/>
              </a:rPr>
              <a:t>“VISIONARIES”</a:t>
            </a:r>
            <a:endParaRPr sz="800">
              <a:solidFill>
                <a:srgbClr val="9F1B66"/>
              </a:solidFill>
              <a:latin typeface="Century Gothic"/>
              <a:ea typeface="Century Gothic"/>
              <a:cs typeface="Century Gothic"/>
              <a:sym typeface="Century Gothic"/>
            </a:endParaRPr>
          </a:p>
        </p:txBody>
      </p:sp>
      <p:sp>
        <p:nvSpPr>
          <p:cNvPr id="28" name="Google Shape;639;p101">
            <a:extLst>
              <a:ext uri="{FF2B5EF4-FFF2-40B4-BE49-F238E27FC236}">
                <a16:creationId xmlns:a16="http://schemas.microsoft.com/office/drawing/2014/main" id="{FF49AC94-FD4E-436D-8628-B9A7FFC11DAB}"/>
              </a:ext>
            </a:extLst>
          </p:cNvPr>
          <p:cNvSpPr txBox="1"/>
          <p:nvPr/>
        </p:nvSpPr>
        <p:spPr>
          <a:xfrm>
            <a:off x="4156425" y="3638202"/>
            <a:ext cx="11118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7F7F7F"/>
                </a:solidFill>
                <a:latin typeface="Century Gothic"/>
                <a:ea typeface="Century Gothic"/>
                <a:cs typeface="Century Gothic"/>
                <a:sym typeface="Century Gothic"/>
              </a:rPr>
              <a:t>SANDBOX</a:t>
            </a:r>
            <a:endParaRPr sz="1200" b="1">
              <a:solidFill>
                <a:srgbClr val="7F7F7F"/>
              </a:solidFill>
            </a:endParaRPr>
          </a:p>
        </p:txBody>
      </p:sp>
      <p:cxnSp>
        <p:nvCxnSpPr>
          <p:cNvPr id="29" name="Google Shape;640;p101">
            <a:extLst>
              <a:ext uri="{FF2B5EF4-FFF2-40B4-BE49-F238E27FC236}">
                <a16:creationId xmlns:a16="http://schemas.microsoft.com/office/drawing/2014/main" id="{4205A78D-DFEB-4931-835E-B23887D59F81}"/>
              </a:ext>
            </a:extLst>
          </p:cNvPr>
          <p:cNvCxnSpPr/>
          <p:nvPr/>
        </p:nvCxnSpPr>
        <p:spPr>
          <a:xfrm>
            <a:off x="282750" y="3802525"/>
            <a:ext cx="3778800" cy="0"/>
          </a:xfrm>
          <a:prstGeom prst="straightConnector1">
            <a:avLst/>
          </a:prstGeom>
          <a:noFill/>
          <a:ln w="28575" cap="flat" cmpd="sng">
            <a:solidFill>
              <a:srgbClr val="CCCCCC"/>
            </a:solidFill>
            <a:prstDash val="solid"/>
            <a:round/>
            <a:headEnd type="none" w="sm" len="sm"/>
            <a:tailEnd type="none" w="sm" len="sm"/>
          </a:ln>
        </p:spPr>
      </p:cxnSp>
      <p:cxnSp>
        <p:nvCxnSpPr>
          <p:cNvPr id="30" name="Google Shape;641;p101">
            <a:extLst>
              <a:ext uri="{FF2B5EF4-FFF2-40B4-BE49-F238E27FC236}">
                <a16:creationId xmlns:a16="http://schemas.microsoft.com/office/drawing/2014/main" id="{B1B666FE-C46C-4FF2-8533-D485D1ECCB09}"/>
              </a:ext>
            </a:extLst>
          </p:cNvPr>
          <p:cNvCxnSpPr/>
          <p:nvPr/>
        </p:nvCxnSpPr>
        <p:spPr>
          <a:xfrm>
            <a:off x="5142303" y="3801329"/>
            <a:ext cx="3744300" cy="0"/>
          </a:xfrm>
          <a:prstGeom prst="straightConnector1">
            <a:avLst/>
          </a:prstGeom>
          <a:noFill/>
          <a:ln w="28575" cap="flat" cmpd="sng">
            <a:solidFill>
              <a:srgbClr val="CCCCCC"/>
            </a:solidFill>
            <a:prstDash val="solid"/>
            <a:round/>
            <a:headEnd type="none" w="sm" len="sm"/>
            <a:tailEnd type="none" w="sm" len="sm"/>
          </a:ln>
        </p:spPr>
      </p:cxnSp>
      <p:sp>
        <p:nvSpPr>
          <p:cNvPr id="31" name="Google Shape;642;p101">
            <a:extLst>
              <a:ext uri="{FF2B5EF4-FFF2-40B4-BE49-F238E27FC236}">
                <a16:creationId xmlns:a16="http://schemas.microsoft.com/office/drawing/2014/main" id="{DCE3361C-7FF9-4A46-A754-44CDAD11BD96}"/>
              </a:ext>
            </a:extLst>
          </p:cNvPr>
          <p:cNvSpPr/>
          <p:nvPr/>
        </p:nvSpPr>
        <p:spPr>
          <a:xfrm>
            <a:off x="3902400"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2" name="Google Shape;643;p101">
            <a:extLst>
              <a:ext uri="{FF2B5EF4-FFF2-40B4-BE49-F238E27FC236}">
                <a16:creationId xmlns:a16="http://schemas.microsoft.com/office/drawing/2014/main" id="{825D662E-8CAA-49CA-A106-9A6F8FA30AD3}"/>
              </a:ext>
            </a:extLst>
          </p:cNvPr>
          <p:cNvSpPr/>
          <p:nvPr/>
        </p:nvSpPr>
        <p:spPr>
          <a:xfrm rot="10800000">
            <a:off x="4302701" y="166260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3" name="Google Shape;644;p101">
            <a:extLst>
              <a:ext uri="{FF2B5EF4-FFF2-40B4-BE49-F238E27FC236}">
                <a16:creationId xmlns:a16="http://schemas.microsoft.com/office/drawing/2014/main" id="{38BE1657-E28E-4950-870B-E6F762CE17F9}"/>
              </a:ext>
            </a:extLst>
          </p:cNvPr>
          <p:cNvSpPr/>
          <p:nvPr/>
        </p:nvSpPr>
        <p:spPr>
          <a:xfrm rot="10800000">
            <a:off x="5774851" y="132645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4" name="Google Shape;645;p101">
            <a:extLst>
              <a:ext uri="{FF2B5EF4-FFF2-40B4-BE49-F238E27FC236}">
                <a16:creationId xmlns:a16="http://schemas.microsoft.com/office/drawing/2014/main" id="{5DE9B8EB-E948-4252-8E64-9A1C4F70B580}"/>
              </a:ext>
            </a:extLst>
          </p:cNvPr>
          <p:cNvSpPr/>
          <p:nvPr/>
        </p:nvSpPr>
        <p:spPr>
          <a:xfrm>
            <a:off x="498907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5" name="Google Shape;646;p101">
            <a:extLst>
              <a:ext uri="{FF2B5EF4-FFF2-40B4-BE49-F238E27FC236}">
                <a16:creationId xmlns:a16="http://schemas.microsoft.com/office/drawing/2014/main" id="{E531C4D5-641D-49D5-B969-73A56F9EACB0}"/>
              </a:ext>
            </a:extLst>
          </p:cNvPr>
          <p:cNvSpPr/>
          <p:nvPr/>
        </p:nvSpPr>
        <p:spPr>
          <a:xfrm>
            <a:off x="637052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6" name="Google Shape;647;p101">
            <a:extLst>
              <a:ext uri="{FF2B5EF4-FFF2-40B4-BE49-F238E27FC236}">
                <a16:creationId xmlns:a16="http://schemas.microsoft.com/office/drawing/2014/main" id="{B9D8723D-3A8F-40B1-9547-2B85B127EBE4}"/>
              </a:ext>
            </a:extLst>
          </p:cNvPr>
          <p:cNvSpPr/>
          <p:nvPr/>
        </p:nvSpPr>
        <p:spPr>
          <a:xfrm rot="10800000">
            <a:off x="3135576" y="2552729"/>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7" name="Google Shape;648;p101">
            <a:extLst>
              <a:ext uri="{FF2B5EF4-FFF2-40B4-BE49-F238E27FC236}">
                <a16:creationId xmlns:a16="http://schemas.microsoft.com/office/drawing/2014/main" id="{56B00706-88B6-4BCF-8847-522B3762ECBA}"/>
              </a:ext>
            </a:extLst>
          </p:cNvPr>
          <p:cNvSpPr/>
          <p:nvPr/>
        </p:nvSpPr>
        <p:spPr>
          <a:xfrm rot="10800000">
            <a:off x="734399" y="3184818"/>
            <a:ext cx="512100" cy="4434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nvGrpSpPr>
          <p:cNvPr id="38" name="Google Shape;652;p101">
            <a:extLst>
              <a:ext uri="{FF2B5EF4-FFF2-40B4-BE49-F238E27FC236}">
                <a16:creationId xmlns:a16="http://schemas.microsoft.com/office/drawing/2014/main" id="{F256EC47-C02C-41B3-BA43-1396CE639C11}"/>
              </a:ext>
            </a:extLst>
          </p:cNvPr>
          <p:cNvGrpSpPr/>
          <p:nvPr/>
        </p:nvGrpSpPr>
        <p:grpSpPr>
          <a:xfrm>
            <a:off x="558268" y="4070123"/>
            <a:ext cx="599100" cy="978902"/>
            <a:chOff x="1131167" y="3577373"/>
            <a:chExt cx="599100" cy="978902"/>
          </a:xfrm>
        </p:grpSpPr>
        <p:pic>
          <p:nvPicPr>
            <p:cNvPr id="39" name="Google Shape;653;p101">
              <a:extLst>
                <a:ext uri="{FF2B5EF4-FFF2-40B4-BE49-F238E27FC236}">
                  <a16:creationId xmlns:a16="http://schemas.microsoft.com/office/drawing/2014/main" id="{07B131EF-42A3-4543-A2C3-E90240C874D9}"/>
                </a:ext>
              </a:extLst>
            </p:cNvPr>
            <p:cNvPicPr preferRelativeResize="0"/>
            <p:nvPr/>
          </p:nvPicPr>
          <p:blipFill>
            <a:blip r:embed="rId4">
              <a:alphaModFix/>
            </a:blip>
            <a:stretch>
              <a:fillRect/>
            </a:stretch>
          </p:blipFill>
          <p:spPr>
            <a:xfrm>
              <a:off x="1236457" y="3577373"/>
              <a:ext cx="388520" cy="585976"/>
            </a:xfrm>
            <a:prstGeom prst="rect">
              <a:avLst/>
            </a:prstGeom>
            <a:noFill/>
            <a:ln>
              <a:noFill/>
            </a:ln>
          </p:spPr>
        </p:pic>
        <p:sp>
          <p:nvSpPr>
            <p:cNvPr id="40" name="Google Shape;654;p101">
              <a:extLst>
                <a:ext uri="{FF2B5EF4-FFF2-40B4-BE49-F238E27FC236}">
                  <a16:creationId xmlns:a16="http://schemas.microsoft.com/office/drawing/2014/main" id="{6CE7A67A-3338-4D38-93CE-900A8A2E0A51}"/>
                </a:ext>
              </a:extLst>
            </p:cNvPr>
            <p:cNvSpPr txBox="1"/>
            <p:nvPr/>
          </p:nvSpPr>
          <p:spPr>
            <a:xfrm>
              <a:off x="1131167"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Identity</a:t>
              </a:r>
              <a:endParaRPr sz="800"/>
            </a:p>
          </p:txBody>
        </p:sp>
      </p:grpSp>
      <p:grpSp>
        <p:nvGrpSpPr>
          <p:cNvPr id="41" name="Google Shape;655;p101">
            <a:extLst>
              <a:ext uri="{FF2B5EF4-FFF2-40B4-BE49-F238E27FC236}">
                <a16:creationId xmlns:a16="http://schemas.microsoft.com/office/drawing/2014/main" id="{02361C28-3349-4DE7-A4E4-398447D27C30}"/>
              </a:ext>
            </a:extLst>
          </p:cNvPr>
          <p:cNvGrpSpPr/>
          <p:nvPr/>
        </p:nvGrpSpPr>
        <p:grpSpPr>
          <a:xfrm>
            <a:off x="1258142" y="4107892"/>
            <a:ext cx="617700" cy="941133"/>
            <a:chOff x="1961732" y="3615142"/>
            <a:chExt cx="617700" cy="941133"/>
          </a:xfrm>
        </p:grpSpPr>
        <p:pic>
          <p:nvPicPr>
            <p:cNvPr id="42" name="Google Shape;656;p101">
              <a:extLst>
                <a:ext uri="{FF2B5EF4-FFF2-40B4-BE49-F238E27FC236}">
                  <a16:creationId xmlns:a16="http://schemas.microsoft.com/office/drawing/2014/main" id="{F102D9A7-EB9E-4392-A745-32B26E020A83}"/>
                </a:ext>
              </a:extLst>
            </p:cNvPr>
            <p:cNvPicPr preferRelativeResize="0"/>
            <p:nvPr/>
          </p:nvPicPr>
          <p:blipFill>
            <a:blip r:embed="rId5">
              <a:alphaModFix/>
            </a:blip>
            <a:stretch>
              <a:fillRect/>
            </a:stretch>
          </p:blipFill>
          <p:spPr>
            <a:xfrm>
              <a:off x="1961732" y="3615142"/>
              <a:ext cx="617700" cy="548208"/>
            </a:xfrm>
            <a:prstGeom prst="rect">
              <a:avLst/>
            </a:prstGeom>
            <a:noFill/>
            <a:ln>
              <a:noFill/>
            </a:ln>
          </p:spPr>
        </p:pic>
        <p:sp>
          <p:nvSpPr>
            <p:cNvPr id="43" name="Google Shape;657;p101">
              <a:extLst>
                <a:ext uri="{FF2B5EF4-FFF2-40B4-BE49-F238E27FC236}">
                  <a16:creationId xmlns:a16="http://schemas.microsoft.com/office/drawing/2014/main" id="{DAFC03B8-E5FB-478C-91E8-E41B140679B5}"/>
                </a:ext>
              </a:extLst>
            </p:cNvPr>
            <p:cNvSpPr txBox="1"/>
            <p:nvPr/>
          </p:nvSpPr>
          <p:spPr>
            <a:xfrm>
              <a:off x="197103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Policy</a:t>
              </a:r>
              <a:endParaRPr sz="800"/>
            </a:p>
          </p:txBody>
        </p:sp>
      </p:grpSp>
      <p:grpSp>
        <p:nvGrpSpPr>
          <p:cNvPr id="44" name="Google Shape;658;p101">
            <a:extLst>
              <a:ext uri="{FF2B5EF4-FFF2-40B4-BE49-F238E27FC236}">
                <a16:creationId xmlns:a16="http://schemas.microsoft.com/office/drawing/2014/main" id="{B71BEF6E-5C42-4254-B356-FD9AEA50DB45}"/>
              </a:ext>
            </a:extLst>
          </p:cNvPr>
          <p:cNvGrpSpPr/>
          <p:nvPr/>
        </p:nvGrpSpPr>
        <p:grpSpPr>
          <a:xfrm>
            <a:off x="2779990" y="4070125"/>
            <a:ext cx="599100" cy="978900"/>
            <a:chOff x="3386462" y="3577375"/>
            <a:chExt cx="599100" cy="978900"/>
          </a:xfrm>
        </p:grpSpPr>
        <p:sp>
          <p:nvSpPr>
            <p:cNvPr id="45" name="Google Shape;659;p101">
              <a:extLst>
                <a:ext uri="{FF2B5EF4-FFF2-40B4-BE49-F238E27FC236}">
                  <a16:creationId xmlns:a16="http://schemas.microsoft.com/office/drawing/2014/main" id="{6E58B357-A4C9-4760-879E-572446B5C9E4}"/>
                </a:ext>
              </a:extLst>
            </p:cNvPr>
            <p:cNvSpPr txBox="1"/>
            <p:nvPr/>
          </p:nvSpPr>
          <p:spPr>
            <a:xfrm>
              <a:off x="338646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Tooling</a:t>
              </a:r>
              <a:endParaRPr sz="800"/>
            </a:p>
          </p:txBody>
        </p:sp>
        <p:pic>
          <p:nvPicPr>
            <p:cNvPr id="46" name="Google Shape;660;p101">
              <a:extLst>
                <a:ext uri="{FF2B5EF4-FFF2-40B4-BE49-F238E27FC236}">
                  <a16:creationId xmlns:a16="http://schemas.microsoft.com/office/drawing/2014/main" id="{58328A3A-F606-4A31-B17A-9C61D8B16427}"/>
                </a:ext>
              </a:extLst>
            </p:cNvPr>
            <p:cNvPicPr preferRelativeResize="0"/>
            <p:nvPr/>
          </p:nvPicPr>
          <p:blipFill>
            <a:blip r:embed="rId6">
              <a:alphaModFix/>
            </a:blip>
            <a:stretch>
              <a:fillRect/>
            </a:stretch>
          </p:blipFill>
          <p:spPr>
            <a:xfrm>
              <a:off x="3455092" y="3577375"/>
              <a:ext cx="461842" cy="585974"/>
            </a:xfrm>
            <a:prstGeom prst="rect">
              <a:avLst/>
            </a:prstGeom>
            <a:noFill/>
            <a:ln>
              <a:noFill/>
            </a:ln>
          </p:spPr>
        </p:pic>
      </p:grpSp>
      <p:grpSp>
        <p:nvGrpSpPr>
          <p:cNvPr id="47" name="Google Shape;661;p101">
            <a:extLst>
              <a:ext uri="{FF2B5EF4-FFF2-40B4-BE49-F238E27FC236}">
                <a16:creationId xmlns:a16="http://schemas.microsoft.com/office/drawing/2014/main" id="{0822409D-06E5-4848-830F-89FC138CE918}"/>
              </a:ext>
            </a:extLst>
          </p:cNvPr>
          <p:cNvGrpSpPr/>
          <p:nvPr/>
        </p:nvGrpSpPr>
        <p:grpSpPr>
          <a:xfrm>
            <a:off x="3479864" y="4035945"/>
            <a:ext cx="599100" cy="1013080"/>
            <a:chOff x="4183881" y="3543195"/>
            <a:chExt cx="599100" cy="1013080"/>
          </a:xfrm>
        </p:grpSpPr>
        <p:pic>
          <p:nvPicPr>
            <p:cNvPr id="48" name="Google Shape;662;p101">
              <a:extLst>
                <a:ext uri="{FF2B5EF4-FFF2-40B4-BE49-F238E27FC236}">
                  <a16:creationId xmlns:a16="http://schemas.microsoft.com/office/drawing/2014/main" id="{42E6BA05-BF35-40C1-8B2E-656AFEE99EC2}"/>
                </a:ext>
              </a:extLst>
            </p:cNvPr>
            <p:cNvPicPr preferRelativeResize="0"/>
            <p:nvPr/>
          </p:nvPicPr>
          <p:blipFill rotWithShape="1">
            <a:blip r:embed="rId7">
              <a:alphaModFix/>
            </a:blip>
            <a:srcRect/>
            <a:stretch/>
          </p:blipFill>
          <p:spPr>
            <a:xfrm>
              <a:off x="4232518" y="3543195"/>
              <a:ext cx="501826" cy="620154"/>
            </a:xfrm>
            <a:prstGeom prst="rect">
              <a:avLst/>
            </a:prstGeom>
            <a:noFill/>
            <a:ln>
              <a:noFill/>
            </a:ln>
          </p:spPr>
        </p:pic>
        <p:sp>
          <p:nvSpPr>
            <p:cNvPr id="49" name="Google Shape;663;p101">
              <a:extLst>
                <a:ext uri="{FF2B5EF4-FFF2-40B4-BE49-F238E27FC236}">
                  <a16:creationId xmlns:a16="http://schemas.microsoft.com/office/drawing/2014/main" id="{B5A2C8C7-C76F-4CE6-AC57-49B64C8E20B0}"/>
                </a:ext>
              </a:extLst>
            </p:cNvPr>
            <p:cNvSpPr txBox="1"/>
            <p:nvPr/>
          </p:nvSpPr>
          <p:spPr>
            <a:xfrm>
              <a:off x="4183881"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Registry</a:t>
              </a:r>
              <a:endParaRPr sz="800"/>
            </a:p>
          </p:txBody>
        </p:sp>
      </p:grpSp>
      <p:grpSp>
        <p:nvGrpSpPr>
          <p:cNvPr id="50" name="Google Shape;664;p101">
            <a:extLst>
              <a:ext uri="{FF2B5EF4-FFF2-40B4-BE49-F238E27FC236}">
                <a16:creationId xmlns:a16="http://schemas.microsoft.com/office/drawing/2014/main" id="{1198DD87-4B75-48CB-8CFF-FF5F68604D48}"/>
              </a:ext>
            </a:extLst>
          </p:cNvPr>
          <p:cNvGrpSpPr/>
          <p:nvPr/>
        </p:nvGrpSpPr>
        <p:grpSpPr>
          <a:xfrm>
            <a:off x="4179738" y="4251350"/>
            <a:ext cx="869798" cy="797675"/>
            <a:chOff x="5223277" y="3758600"/>
            <a:chExt cx="869797" cy="797675"/>
          </a:xfrm>
        </p:grpSpPr>
        <p:pic>
          <p:nvPicPr>
            <p:cNvPr id="51" name="Google Shape;665;p101">
              <a:extLst>
                <a:ext uri="{FF2B5EF4-FFF2-40B4-BE49-F238E27FC236}">
                  <a16:creationId xmlns:a16="http://schemas.microsoft.com/office/drawing/2014/main" id="{A5D87F53-9BA9-4A36-8639-F9D084476014}"/>
                </a:ext>
              </a:extLst>
            </p:cNvPr>
            <p:cNvPicPr preferRelativeResize="0"/>
            <p:nvPr/>
          </p:nvPicPr>
          <p:blipFill>
            <a:blip r:embed="rId8">
              <a:alphaModFix/>
            </a:blip>
            <a:stretch>
              <a:fillRect/>
            </a:stretch>
          </p:blipFill>
          <p:spPr>
            <a:xfrm>
              <a:off x="5223277" y="3758600"/>
              <a:ext cx="869797" cy="404749"/>
            </a:xfrm>
            <a:prstGeom prst="rect">
              <a:avLst/>
            </a:prstGeom>
            <a:noFill/>
            <a:ln>
              <a:noFill/>
            </a:ln>
          </p:spPr>
        </p:pic>
        <p:sp>
          <p:nvSpPr>
            <p:cNvPr id="52" name="Google Shape;666;p101">
              <a:extLst>
                <a:ext uri="{FF2B5EF4-FFF2-40B4-BE49-F238E27FC236}">
                  <a16:creationId xmlns:a16="http://schemas.microsoft.com/office/drawing/2014/main" id="{DB1E3F96-511B-4B4E-9CD1-DE0DA0FF2CEE}"/>
                </a:ext>
              </a:extLst>
            </p:cNvPr>
            <p:cNvSpPr txBox="1"/>
            <p:nvPr/>
          </p:nvSpPr>
          <p:spPr>
            <a:xfrm>
              <a:off x="5223326"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Metrics Spec</a:t>
              </a:r>
              <a:endParaRPr sz="800"/>
            </a:p>
          </p:txBody>
        </p:sp>
      </p:grpSp>
      <p:grpSp>
        <p:nvGrpSpPr>
          <p:cNvPr id="53" name="Google Shape;667;p101">
            <a:extLst>
              <a:ext uri="{FF2B5EF4-FFF2-40B4-BE49-F238E27FC236}">
                <a16:creationId xmlns:a16="http://schemas.microsoft.com/office/drawing/2014/main" id="{F1B2275A-1353-4045-9FDE-84798A06E52F}"/>
              </a:ext>
            </a:extLst>
          </p:cNvPr>
          <p:cNvGrpSpPr/>
          <p:nvPr/>
        </p:nvGrpSpPr>
        <p:grpSpPr>
          <a:xfrm>
            <a:off x="5150310" y="4070124"/>
            <a:ext cx="869700" cy="978901"/>
            <a:chOff x="6393950" y="3577374"/>
            <a:chExt cx="869700" cy="978901"/>
          </a:xfrm>
        </p:grpSpPr>
        <p:sp>
          <p:nvSpPr>
            <p:cNvPr id="54" name="Google Shape;668;p101">
              <a:extLst>
                <a:ext uri="{FF2B5EF4-FFF2-40B4-BE49-F238E27FC236}">
                  <a16:creationId xmlns:a16="http://schemas.microsoft.com/office/drawing/2014/main" id="{BD7F3015-2003-429F-A444-6F377244F98E}"/>
                </a:ext>
              </a:extLst>
            </p:cNvPr>
            <p:cNvSpPr txBox="1"/>
            <p:nvPr/>
          </p:nvSpPr>
          <p:spPr>
            <a:xfrm>
              <a:off x="6393950"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Distributed K/V</a:t>
              </a:r>
              <a:endParaRPr sz="800">
                <a:solidFill>
                  <a:srgbClr val="606060"/>
                </a:solidFill>
                <a:highlight>
                  <a:srgbClr val="FFFFFF"/>
                </a:highlight>
              </a:endParaRPr>
            </a:p>
          </p:txBody>
        </p:sp>
        <p:pic>
          <p:nvPicPr>
            <p:cNvPr id="55" name="Google Shape;669;p101">
              <a:extLst>
                <a:ext uri="{FF2B5EF4-FFF2-40B4-BE49-F238E27FC236}">
                  <a16:creationId xmlns:a16="http://schemas.microsoft.com/office/drawing/2014/main" id="{FEDCED09-E71D-414B-B96E-F74630A85011}"/>
                </a:ext>
              </a:extLst>
            </p:cNvPr>
            <p:cNvPicPr preferRelativeResize="0"/>
            <p:nvPr/>
          </p:nvPicPr>
          <p:blipFill>
            <a:blip r:embed="rId9">
              <a:alphaModFix/>
            </a:blip>
            <a:stretch>
              <a:fillRect/>
            </a:stretch>
          </p:blipFill>
          <p:spPr>
            <a:xfrm>
              <a:off x="6651075" y="3577374"/>
              <a:ext cx="355451" cy="585975"/>
            </a:xfrm>
            <a:prstGeom prst="rect">
              <a:avLst/>
            </a:prstGeom>
            <a:noFill/>
            <a:ln>
              <a:noFill/>
            </a:ln>
          </p:spPr>
        </p:pic>
      </p:grpSp>
      <p:grpSp>
        <p:nvGrpSpPr>
          <p:cNvPr id="56" name="Google Shape;670;p101">
            <a:extLst>
              <a:ext uri="{FF2B5EF4-FFF2-40B4-BE49-F238E27FC236}">
                <a16:creationId xmlns:a16="http://schemas.microsoft.com/office/drawing/2014/main" id="{BF93571D-0601-4412-91E5-D7BEDF9B57C4}"/>
              </a:ext>
            </a:extLst>
          </p:cNvPr>
          <p:cNvGrpSpPr/>
          <p:nvPr/>
        </p:nvGrpSpPr>
        <p:grpSpPr>
          <a:xfrm>
            <a:off x="6120784" y="4057756"/>
            <a:ext cx="702600" cy="991269"/>
            <a:chOff x="7373977" y="3565006"/>
            <a:chExt cx="702600" cy="991269"/>
          </a:xfrm>
        </p:grpSpPr>
        <p:sp>
          <p:nvSpPr>
            <p:cNvPr id="57" name="Google Shape;671;p101">
              <a:extLst>
                <a:ext uri="{FF2B5EF4-FFF2-40B4-BE49-F238E27FC236}">
                  <a16:creationId xmlns:a16="http://schemas.microsoft.com/office/drawing/2014/main" id="{AFDD7569-430A-43F6-8040-561ED0B95724}"/>
                </a:ext>
              </a:extLst>
            </p:cNvPr>
            <p:cNvSpPr txBox="1"/>
            <p:nvPr/>
          </p:nvSpPr>
          <p:spPr>
            <a:xfrm>
              <a:off x="7373977"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Monitoring</a:t>
              </a:r>
              <a:endParaRPr sz="800">
                <a:solidFill>
                  <a:srgbClr val="606060"/>
                </a:solidFill>
                <a:highlight>
                  <a:srgbClr val="FFFFFF"/>
                </a:highlight>
              </a:endParaRPr>
            </a:p>
            <a:p>
              <a:pPr marL="0" lvl="0" indent="0" algn="l" rtl="0">
                <a:spcBef>
                  <a:spcPts val="0"/>
                </a:spcBef>
                <a:spcAft>
                  <a:spcPts val="0"/>
                </a:spcAft>
                <a:buNone/>
              </a:pPr>
              <a:endParaRPr sz="800">
                <a:solidFill>
                  <a:srgbClr val="606060"/>
                </a:solidFill>
                <a:highlight>
                  <a:srgbClr val="FFFFFF"/>
                </a:highlight>
              </a:endParaRPr>
            </a:p>
          </p:txBody>
        </p:sp>
        <p:pic>
          <p:nvPicPr>
            <p:cNvPr id="58" name="Google Shape;672;p101">
              <a:extLst>
                <a:ext uri="{FF2B5EF4-FFF2-40B4-BE49-F238E27FC236}">
                  <a16:creationId xmlns:a16="http://schemas.microsoft.com/office/drawing/2014/main" id="{17472E35-DA25-48A2-B39B-627A3D54F5E4}"/>
                </a:ext>
              </a:extLst>
            </p:cNvPr>
            <p:cNvPicPr preferRelativeResize="0"/>
            <p:nvPr/>
          </p:nvPicPr>
          <p:blipFill>
            <a:blip r:embed="rId10">
              <a:alphaModFix/>
            </a:blip>
            <a:stretch>
              <a:fillRect/>
            </a:stretch>
          </p:blipFill>
          <p:spPr>
            <a:xfrm>
              <a:off x="7494351" y="3565006"/>
              <a:ext cx="461850" cy="598343"/>
            </a:xfrm>
            <a:prstGeom prst="rect">
              <a:avLst/>
            </a:prstGeom>
            <a:noFill/>
            <a:ln>
              <a:noFill/>
            </a:ln>
          </p:spPr>
        </p:pic>
      </p:grpSp>
      <p:grpSp>
        <p:nvGrpSpPr>
          <p:cNvPr id="59" name="Google Shape;673;p101">
            <a:extLst>
              <a:ext uri="{FF2B5EF4-FFF2-40B4-BE49-F238E27FC236}">
                <a16:creationId xmlns:a16="http://schemas.microsoft.com/office/drawing/2014/main" id="{5A8AB828-9C08-4634-9D3A-2179C7BE5E69}"/>
              </a:ext>
            </a:extLst>
          </p:cNvPr>
          <p:cNvGrpSpPr/>
          <p:nvPr/>
        </p:nvGrpSpPr>
        <p:grpSpPr>
          <a:xfrm>
            <a:off x="1976616" y="4204124"/>
            <a:ext cx="702600" cy="844901"/>
            <a:chOff x="2695331" y="3711374"/>
            <a:chExt cx="702600" cy="844901"/>
          </a:xfrm>
        </p:grpSpPr>
        <p:sp>
          <p:nvSpPr>
            <p:cNvPr id="60" name="Google Shape;674;p101">
              <a:extLst>
                <a:ext uri="{FF2B5EF4-FFF2-40B4-BE49-F238E27FC236}">
                  <a16:creationId xmlns:a16="http://schemas.microsoft.com/office/drawing/2014/main" id="{1CB7B629-80DA-47C0-AC40-2CEEC6F42327}"/>
                </a:ext>
              </a:extLst>
            </p:cNvPr>
            <p:cNvSpPr txBox="1"/>
            <p:nvPr/>
          </p:nvSpPr>
          <p:spPr>
            <a:xfrm>
              <a:off x="2695331"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Serverless</a:t>
              </a:r>
              <a:endParaRPr sz="800"/>
            </a:p>
          </p:txBody>
        </p:sp>
        <p:pic>
          <p:nvPicPr>
            <p:cNvPr id="61" name="Google Shape;675;p101">
              <a:extLst>
                <a:ext uri="{FF2B5EF4-FFF2-40B4-BE49-F238E27FC236}">
                  <a16:creationId xmlns:a16="http://schemas.microsoft.com/office/drawing/2014/main" id="{36BCE0B4-9EAF-4699-9A9D-88D055FDC5AF}"/>
                </a:ext>
              </a:extLst>
            </p:cNvPr>
            <p:cNvPicPr preferRelativeResize="0"/>
            <p:nvPr/>
          </p:nvPicPr>
          <p:blipFill>
            <a:blip r:embed="rId11">
              <a:alphaModFix/>
            </a:blip>
            <a:stretch>
              <a:fillRect/>
            </a:stretch>
          </p:blipFill>
          <p:spPr>
            <a:xfrm>
              <a:off x="2712131" y="3711374"/>
              <a:ext cx="669000" cy="451975"/>
            </a:xfrm>
            <a:prstGeom prst="rect">
              <a:avLst/>
            </a:prstGeom>
            <a:noFill/>
            <a:ln>
              <a:noFill/>
            </a:ln>
          </p:spPr>
        </p:pic>
      </p:grpSp>
      <p:grpSp>
        <p:nvGrpSpPr>
          <p:cNvPr id="62" name="Google Shape;676;p101">
            <a:extLst>
              <a:ext uri="{FF2B5EF4-FFF2-40B4-BE49-F238E27FC236}">
                <a16:creationId xmlns:a16="http://schemas.microsoft.com/office/drawing/2014/main" id="{CE69A3F6-0003-48B8-B0B6-423CDAEBB6CB}"/>
              </a:ext>
            </a:extLst>
          </p:cNvPr>
          <p:cNvGrpSpPr/>
          <p:nvPr/>
        </p:nvGrpSpPr>
        <p:grpSpPr>
          <a:xfrm>
            <a:off x="6924158" y="4224077"/>
            <a:ext cx="769200" cy="824948"/>
            <a:chOff x="7442001" y="4224077"/>
            <a:chExt cx="769200" cy="824948"/>
          </a:xfrm>
        </p:grpSpPr>
        <p:sp>
          <p:nvSpPr>
            <p:cNvPr id="63" name="Google Shape;677;p101">
              <a:extLst>
                <a:ext uri="{FF2B5EF4-FFF2-40B4-BE49-F238E27FC236}">
                  <a16:creationId xmlns:a16="http://schemas.microsoft.com/office/drawing/2014/main" id="{838FA443-9133-4F23-9A32-D8691100F13C}"/>
                </a:ext>
              </a:extLst>
            </p:cNvPr>
            <p:cNvSpPr txBox="1"/>
            <p:nvPr/>
          </p:nvSpPr>
          <p:spPr>
            <a:xfrm>
              <a:off x="7442001" y="4673125"/>
              <a:ext cx="7692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Packaging Spec</a:t>
              </a:r>
              <a:endParaRPr sz="800">
                <a:solidFill>
                  <a:srgbClr val="606060"/>
                </a:solidFill>
                <a:highlight>
                  <a:srgbClr val="FFFFFF"/>
                </a:highlight>
              </a:endParaRPr>
            </a:p>
            <a:p>
              <a:pPr marL="0" lvl="0" indent="0" algn="l" rtl="0">
                <a:spcBef>
                  <a:spcPts val="0"/>
                </a:spcBef>
                <a:spcAft>
                  <a:spcPts val="0"/>
                </a:spcAft>
                <a:buNone/>
              </a:pPr>
              <a:endParaRPr sz="800">
                <a:solidFill>
                  <a:srgbClr val="606060"/>
                </a:solidFill>
                <a:highlight>
                  <a:srgbClr val="FFFFFF"/>
                </a:highlight>
              </a:endParaRPr>
            </a:p>
          </p:txBody>
        </p:sp>
        <p:pic>
          <p:nvPicPr>
            <p:cNvPr id="64" name="Google Shape;678;p101">
              <a:extLst>
                <a:ext uri="{FF2B5EF4-FFF2-40B4-BE49-F238E27FC236}">
                  <a16:creationId xmlns:a16="http://schemas.microsoft.com/office/drawing/2014/main" id="{EFB48082-B49A-44F9-822A-61AD1D28E4AB}"/>
                </a:ext>
              </a:extLst>
            </p:cNvPr>
            <p:cNvPicPr preferRelativeResize="0"/>
            <p:nvPr/>
          </p:nvPicPr>
          <p:blipFill>
            <a:blip r:embed="rId12">
              <a:alphaModFix/>
            </a:blip>
            <a:stretch>
              <a:fillRect/>
            </a:stretch>
          </p:blipFill>
          <p:spPr>
            <a:xfrm>
              <a:off x="7527051" y="4224077"/>
              <a:ext cx="599100" cy="432022"/>
            </a:xfrm>
            <a:prstGeom prst="rect">
              <a:avLst/>
            </a:prstGeom>
            <a:noFill/>
            <a:ln>
              <a:noFill/>
            </a:ln>
          </p:spPr>
        </p:pic>
      </p:grpSp>
      <p:grpSp>
        <p:nvGrpSpPr>
          <p:cNvPr id="65" name="Google Shape;679;p101">
            <a:extLst>
              <a:ext uri="{FF2B5EF4-FFF2-40B4-BE49-F238E27FC236}">
                <a16:creationId xmlns:a16="http://schemas.microsoft.com/office/drawing/2014/main" id="{328938F0-EADC-4346-9BC8-DBED164006CD}"/>
              </a:ext>
            </a:extLst>
          </p:cNvPr>
          <p:cNvGrpSpPr/>
          <p:nvPr/>
        </p:nvGrpSpPr>
        <p:grpSpPr>
          <a:xfrm>
            <a:off x="7794132" y="4074075"/>
            <a:ext cx="666300" cy="974950"/>
            <a:chOff x="8311975" y="4074075"/>
            <a:chExt cx="666300" cy="974950"/>
          </a:xfrm>
        </p:grpSpPr>
        <p:pic>
          <p:nvPicPr>
            <p:cNvPr id="66" name="Google Shape;680;p101">
              <a:extLst>
                <a:ext uri="{FF2B5EF4-FFF2-40B4-BE49-F238E27FC236}">
                  <a16:creationId xmlns:a16="http://schemas.microsoft.com/office/drawing/2014/main" id="{B2C837DC-40FF-4180-A971-D3BE128DC85F}"/>
                </a:ext>
              </a:extLst>
            </p:cNvPr>
            <p:cNvPicPr preferRelativeResize="0"/>
            <p:nvPr/>
          </p:nvPicPr>
          <p:blipFill rotWithShape="1">
            <a:blip r:embed="rId13">
              <a:alphaModFix/>
            </a:blip>
            <a:srcRect l="27545" t="13413" r="26605" b="12883"/>
            <a:stretch/>
          </p:blipFill>
          <p:spPr>
            <a:xfrm>
              <a:off x="8444150" y="4074075"/>
              <a:ext cx="401949" cy="600000"/>
            </a:xfrm>
            <a:prstGeom prst="rect">
              <a:avLst/>
            </a:prstGeom>
            <a:noFill/>
            <a:ln>
              <a:noFill/>
            </a:ln>
          </p:spPr>
        </p:pic>
        <p:sp>
          <p:nvSpPr>
            <p:cNvPr id="67" name="Google Shape;681;p101">
              <a:extLst>
                <a:ext uri="{FF2B5EF4-FFF2-40B4-BE49-F238E27FC236}">
                  <a16:creationId xmlns:a16="http://schemas.microsoft.com/office/drawing/2014/main" id="{3B238A9C-B088-4229-9C04-88F14B7B5DF2}"/>
                </a:ext>
              </a:extLst>
            </p:cNvPr>
            <p:cNvSpPr txBox="1"/>
            <p:nvPr/>
          </p:nvSpPr>
          <p:spPr>
            <a:xfrm>
              <a:off x="8311975" y="46731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Container Security</a:t>
              </a:r>
              <a:endParaRPr sz="800">
                <a:solidFill>
                  <a:srgbClr val="606060"/>
                </a:solidFill>
                <a:highlight>
                  <a:srgbClr val="FFFFFF"/>
                </a:highlight>
              </a:endParaRPr>
            </a:p>
          </p:txBody>
        </p:sp>
      </p:grpSp>
    </p:spTree>
    <p:extLst>
      <p:ext uri="{BB962C8B-B14F-4D97-AF65-F5344CB8AC3E}">
        <p14:creationId xmlns:p14="http://schemas.microsoft.com/office/powerpoint/2010/main" val="615900374"/>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en-US" dirty="0"/>
              <a:t>CNCF HOSTED PROJECTS</a:t>
            </a:r>
          </a:p>
        </p:txBody>
      </p:sp>
      <p:pic>
        <p:nvPicPr>
          <p:cNvPr id="4" name="Picture 3">
            <a:extLst>
              <a:ext uri="{FF2B5EF4-FFF2-40B4-BE49-F238E27FC236}">
                <a16:creationId xmlns:a16="http://schemas.microsoft.com/office/drawing/2014/main" id="{11F94DCA-7659-48C2-A49A-6203434F6993}"/>
              </a:ext>
            </a:extLst>
          </p:cNvPr>
          <p:cNvPicPr>
            <a:picLocks noChangeAspect="1"/>
          </p:cNvPicPr>
          <p:nvPr/>
        </p:nvPicPr>
        <p:blipFill>
          <a:blip r:embed="rId3"/>
          <a:stretch>
            <a:fillRect/>
          </a:stretch>
        </p:blipFill>
        <p:spPr>
          <a:xfrm>
            <a:off x="501724" y="973707"/>
            <a:ext cx="7886700" cy="3974307"/>
          </a:xfrm>
          <a:prstGeom prst="rect">
            <a:avLst/>
          </a:prstGeom>
        </p:spPr>
      </p:pic>
      <p:sp>
        <p:nvSpPr>
          <p:cNvPr id="2" name="TextBox 1">
            <a:extLst>
              <a:ext uri="{FF2B5EF4-FFF2-40B4-BE49-F238E27FC236}">
                <a16:creationId xmlns:a16="http://schemas.microsoft.com/office/drawing/2014/main" id="{EE505777-E84D-4653-932C-ECE50716DC08}"/>
              </a:ext>
            </a:extLst>
          </p:cNvPr>
          <p:cNvSpPr txBox="1"/>
          <p:nvPr/>
        </p:nvSpPr>
        <p:spPr>
          <a:xfrm>
            <a:off x="5713104" y="604375"/>
            <a:ext cx="2723823" cy="369332"/>
          </a:xfrm>
          <a:prstGeom prst="rect">
            <a:avLst/>
          </a:prstGeom>
          <a:noFill/>
        </p:spPr>
        <p:txBody>
          <a:bodyPr wrap="none" rtlCol="0">
            <a:spAutoFit/>
          </a:bodyPr>
          <a:lstStyle/>
          <a:p>
            <a:r>
              <a:rPr lang="en-US" dirty="0"/>
              <a:t>https://landscape.cncf.io/</a:t>
            </a:r>
            <a:endParaRPr lang="en-SE" dirty="0"/>
          </a:p>
        </p:txBody>
      </p:sp>
    </p:spTree>
    <p:extLst>
      <p:ext uri="{BB962C8B-B14F-4D97-AF65-F5344CB8AC3E}">
        <p14:creationId xmlns:p14="http://schemas.microsoft.com/office/powerpoint/2010/main" val="3091890481"/>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en-US" sz="2800" dirty="0"/>
              <a:t>Certified Kubernetes - hosted</a:t>
            </a:r>
            <a:endParaRPr lang="en-US" dirty="0"/>
          </a:p>
        </p:txBody>
      </p:sp>
      <p:pic>
        <p:nvPicPr>
          <p:cNvPr id="15" name="Picture 14">
            <a:extLst>
              <a:ext uri="{FF2B5EF4-FFF2-40B4-BE49-F238E27FC236}">
                <a16:creationId xmlns:a16="http://schemas.microsoft.com/office/drawing/2014/main" id="{5A2D54A3-0D58-4289-8D47-E29827C422B9}"/>
              </a:ext>
            </a:extLst>
          </p:cNvPr>
          <p:cNvPicPr>
            <a:picLocks noChangeAspect="1"/>
          </p:cNvPicPr>
          <p:nvPr/>
        </p:nvPicPr>
        <p:blipFill>
          <a:blip r:embed="rId3"/>
          <a:stretch>
            <a:fillRect/>
          </a:stretch>
        </p:blipFill>
        <p:spPr>
          <a:xfrm>
            <a:off x="528235" y="915566"/>
            <a:ext cx="8148221" cy="3587617"/>
          </a:xfrm>
          <a:prstGeom prst="rect">
            <a:avLst/>
          </a:prstGeom>
        </p:spPr>
      </p:pic>
    </p:spTree>
    <p:extLst>
      <p:ext uri="{BB962C8B-B14F-4D97-AF65-F5344CB8AC3E}">
        <p14:creationId xmlns:p14="http://schemas.microsoft.com/office/powerpoint/2010/main" val="2797325533"/>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793"/>
        <p:cNvGrpSpPr/>
        <p:nvPr/>
      </p:nvGrpSpPr>
      <p:grpSpPr>
        <a:xfrm>
          <a:off x="0" y="0"/>
          <a:ext cx="0" cy="0"/>
          <a:chOff x="0" y="0"/>
          <a:chExt cx="0" cy="0"/>
        </a:xfrm>
      </p:grpSpPr>
      <p:pic>
        <p:nvPicPr>
          <p:cNvPr id="794" name="Google Shape;794;p106"/>
          <p:cNvPicPr preferRelativeResize="0"/>
          <p:nvPr/>
        </p:nvPicPr>
        <p:blipFill>
          <a:blip r:embed="rId3">
            <a:alphaModFix/>
          </a:blip>
          <a:stretch>
            <a:fillRect/>
          </a:stretch>
        </p:blipFill>
        <p:spPr>
          <a:xfrm>
            <a:off x="0" y="-76200"/>
            <a:ext cx="9144000" cy="5518926"/>
          </a:xfrm>
          <a:prstGeom prst="rect">
            <a:avLst/>
          </a:prstGeom>
          <a:noFill/>
          <a:ln>
            <a:noFill/>
          </a:ln>
        </p:spPr>
      </p:pic>
    </p:spTree>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ubrik 1"/>
          <p:cNvSpPr>
            <a:spLocks noGrp="1"/>
          </p:cNvSpPr>
          <p:nvPr>
            <p:ph type="ctrTitle"/>
          </p:nvPr>
        </p:nvSpPr>
        <p:spPr>
          <a:xfrm>
            <a:off x="4283968" y="1779663"/>
            <a:ext cx="4320480" cy="2592288"/>
          </a:xfrm>
        </p:spPr>
        <p:txBody>
          <a:bodyPr/>
          <a:lstStyle/>
          <a:p>
            <a:r>
              <a:rPr lang="en-US" dirty="0"/>
              <a:t>Key </a:t>
            </a:r>
            <a:br>
              <a:rPr lang="en-US" dirty="0"/>
            </a:br>
            <a:r>
              <a:rPr lang="en-US" dirty="0"/>
              <a:t>takeaways</a:t>
            </a:r>
          </a:p>
        </p:txBody>
      </p:sp>
      <p:sp>
        <p:nvSpPr>
          <p:cNvPr id="3" name="Platshållare för text 2"/>
          <p:cNvSpPr>
            <a:spLocks noGrp="1"/>
          </p:cNvSpPr>
          <p:nvPr>
            <p:ph type="body" idx="1"/>
          </p:nvPr>
        </p:nvSpPr>
        <p:spPr/>
        <p:txBody>
          <a:bodyPr/>
          <a:lstStyle/>
          <a:p>
            <a:r>
              <a:rPr lang="en-US" dirty="0"/>
              <a:t>summary</a:t>
            </a:r>
          </a:p>
        </p:txBody>
      </p:sp>
      <p:pic>
        <p:nvPicPr>
          <p:cNvPr id="9" name="Picture 8">
            <a:extLst>
              <a:ext uri="{FF2B5EF4-FFF2-40B4-BE49-F238E27FC236}">
                <a16:creationId xmlns:a16="http://schemas.microsoft.com/office/drawing/2014/main" id="{E41E454B-76D9-4715-85BA-1703786370B2}"/>
              </a:ext>
            </a:extLst>
          </p:cNvPr>
          <p:cNvPicPr>
            <a:picLocks noChangeAspect="1"/>
          </p:cNvPicPr>
          <p:nvPr/>
        </p:nvPicPr>
        <p:blipFill>
          <a:blip r:embed="rId2"/>
          <a:stretch>
            <a:fillRect/>
          </a:stretch>
        </p:blipFill>
        <p:spPr>
          <a:xfrm>
            <a:off x="2326392" y="1779663"/>
            <a:ext cx="1813560" cy="1554480"/>
          </a:xfrm>
          <a:prstGeom prst="rect">
            <a:avLst/>
          </a:prstGeom>
        </p:spPr>
      </p:pic>
      <p:sp>
        <p:nvSpPr>
          <p:cNvPr id="4" name="TextBox 3">
            <a:extLst>
              <a:ext uri="{FF2B5EF4-FFF2-40B4-BE49-F238E27FC236}">
                <a16:creationId xmlns:a16="http://schemas.microsoft.com/office/drawing/2014/main" id="{3D633B30-9702-4706-B923-6D1B1291BED7}"/>
              </a:ext>
            </a:extLst>
          </p:cNvPr>
          <p:cNvSpPr txBox="1"/>
          <p:nvPr/>
        </p:nvSpPr>
        <p:spPr>
          <a:xfrm>
            <a:off x="4283968" y="2139702"/>
            <a:ext cx="2084097" cy="830997"/>
          </a:xfrm>
          <a:prstGeom prst="rect">
            <a:avLst/>
          </a:prstGeom>
          <a:noFill/>
        </p:spPr>
        <p:txBody>
          <a:bodyPr wrap="none" rtlCol="0">
            <a:spAutoFit/>
          </a:bodyPr>
          <a:lstStyle/>
          <a:p>
            <a:r>
              <a:rPr lang="en-US" sz="2400" b="1" dirty="0">
                <a:solidFill>
                  <a:schemeClr val="bg1"/>
                </a:solidFill>
              </a:rPr>
              <a:t>KEY </a:t>
            </a:r>
          </a:p>
          <a:p>
            <a:r>
              <a:rPr lang="en-US" sz="2400" b="1" dirty="0">
                <a:solidFill>
                  <a:schemeClr val="bg1"/>
                </a:solidFill>
              </a:rPr>
              <a:t>TAKEAWAYS</a:t>
            </a:r>
            <a:endParaRPr lang="en-SE" sz="2400" b="1" dirty="0">
              <a:solidFill>
                <a:schemeClr val="bg1"/>
              </a:solidFill>
            </a:endParaRPr>
          </a:p>
        </p:txBody>
      </p:sp>
    </p:spTree>
    <p:extLst>
      <p:ext uri="{BB962C8B-B14F-4D97-AF65-F5344CB8AC3E}">
        <p14:creationId xmlns:p14="http://schemas.microsoft.com/office/powerpoint/2010/main" val="250885803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655" y="1532852"/>
            <a:ext cx="7642689" cy="60512"/>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1" name="TextBox 1">
            <a:extLst>
              <a:ext uri="{FF2B5EF4-FFF2-40B4-BE49-F238E27FC236}">
                <a16:creationId xmlns:a16="http://schemas.microsoft.com/office/drawing/2014/main" id="{F139ED15-9608-468F-A0AA-1CC4E309481B}"/>
              </a:ext>
            </a:extLst>
          </p:cNvPr>
          <p:cNvGraphicFramePr/>
          <p:nvPr>
            <p:extLst>
              <p:ext uri="{D42A27DB-BD31-4B8C-83A1-F6EECF244321}">
                <p14:modId xmlns:p14="http://schemas.microsoft.com/office/powerpoint/2010/main" val="3612987430"/>
              </p:ext>
            </p:extLst>
          </p:nvPr>
        </p:nvGraphicFramePr>
        <p:xfrm>
          <a:off x="750655" y="1789042"/>
          <a:ext cx="7642689" cy="2713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ubrik 2">
            <a:extLst>
              <a:ext uri="{FF2B5EF4-FFF2-40B4-BE49-F238E27FC236}">
                <a16:creationId xmlns:a16="http://schemas.microsoft.com/office/drawing/2014/main" id="{D4403B6F-748C-4476-93DC-66E0E6B2AB92}"/>
              </a:ext>
            </a:extLst>
          </p:cNvPr>
          <p:cNvSpPr>
            <a:spLocks noGrp="1"/>
          </p:cNvSpPr>
          <p:nvPr>
            <p:ph type="title"/>
          </p:nvPr>
        </p:nvSpPr>
        <p:spPr>
          <a:xfrm>
            <a:off x="467544" y="360016"/>
            <a:ext cx="7956000" cy="771574"/>
          </a:xfrm>
        </p:spPr>
        <p:txBody>
          <a:bodyPr/>
          <a:lstStyle/>
          <a:p>
            <a:r>
              <a:rPr lang="en-US" sz="2800" dirty="0"/>
              <a:t>Key takeaways</a:t>
            </a:r>
            <a:endParaRPr lang="en-US" dirty="0"/>
          </a:p>
        </p:txBody>
      </p:sp>
    </p:spTree>
    <p:extLst>
      <p:ext uri="{BB962C8B-B14F-4D97-AF65-F5344CB8AC3E}">
        <p14:creationId xmlns:p14="http://schemas.microsoft.com/office/powerpoint/2010/main" val="11523379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a:xfrm>
            <a:off x="467544" y="360016"/>
            <a:ext cx="7956000" cy="771574"/>
          </a:xfrm>
        </p:spPr>
        <p:txBody>
          <a:bodyPr/>
          <a:lstStyle/>
          <a:p>
            <a:r>
              <a:rPr lang="en-US"/>
              <a:t>Key takeaways</a:t>
            </a:r>
            <a:endParaRPr lang="en-US" dirty="0"/>
          </a:p>
        </p:txBody>
      </p:sp>
      <p:sp>
        <p:nvSpPr>
          <p:cNvPr id="4" name="TextBox 3">
            <a:extLst>
              <a:ext uri="{FF2B5EF4-FFF2-40B4-BE49-F238E27FC236}">
                <a16:creationId xmlns:a16="http://schemas.microsoft.com/office/drawing/2014/main" id="{7A8C17C9-202E-4511-B8CA-1E66ADAB0814}"/>
              </a:ext>
            </a:extLst>
          </p:cNvPr>
          <p:cNvSpPr txBox="1"/>
          <p:nvPr/>
        </p:nvSpPr>
        <p:spPr>
          <a:xfrm>
            <a:off x="377092" y="987574"/>
            <a:ext cx="5923100" cy="4031873"/>
          </a:xfrm>
          <a:prstGeom prst="rect">
            <a:avLst/>
          </a:prstGeom>
          <a:noFill/>
        </p:spPr>
        <p:txBody>
          <a:bodyPr wrap="square" rtlCol="0">
            <a:spAutoFit/>
          </a:bodyPr>
          <a:lstStyle/>
          <a:p>
            <a:r>
              <a:rPr lang="en-US" sz="1200" b="1" dirty="0"/>
              <a:t>Open Source Software is the key:</a:t>
            </a:r>
            <a:endParaRPr lang="en-SE" sz="1200" b="1" dirty="0"/>
          </a:p>
          <a:p>
            <a:r>
              <a:rPr lang="en-US" dirty="0"/>
              <a:t> </a:t>
            </a:r>
          </a:p>
          <a:p>
            <a:r>
              <a:rPr lang="en-US" sz="1600" i="1" dirty="0"/>
              <a:t>“With the ever-growing diversity of integrating endpoints, open source software and vendors are the only viable way to ensure technology keeps pace with market needs.”</a:t>
            </a:r>
          </a:p>
          <a:p>
            <a:endParaRPr lang="en-US" sz="1600" b="1" i="1" dirty="0"/>
          </a:p>
          <a:p>
            <a:r>
              <a:rPr lang="en-US" sz="1600" b="1" i="1" dirty="0"/>
              <a:t>“The protocols, data formats and APIs of endpoints change so frequently that only a community, collaboration, and shared approach available through open source can address the future needs of integrators</a:t>
            </a:r>
            <a:r>
              <a:rPr lang="en-US" sz="1600" i="1" dirty="0"/>
              <a:t>.”</a:t>
            </a:r>
          </a:p>
          <a:p>
            <a:endParaRPr lang="en-US" sz="1600" i="1" dirty="0"/>
          </a:p>
          <a:p>
            <a:r>
              <a:rPr lang="en-US" sz="1200" dirty="0"/>
              <a:t>Tyler Jewell, CEO of WSO2</a:t>
            </a:r>
            <a:endParaRPr lang="en-SE" sz="1200" i="1" dirty="0"/>
          </a:p>
          <a:p>
            <a:endParaRPr lang="en-SE" sz="1400" dirty="0"/>
          </a:p>
          <a:p>
            <a:pPr marL="285750" indent="-285750">
              <a:spcBef>
                <a:spcPts val="600"/>
              </a:spcBef>
              <a:spcAft>
                <a:spcPts val="600"/>
              </a:spcAft>
              <a:buFont typeface="Arial" panose="020B0604020202020204" pitchFamily="34" charset="0"/>
              <a:buChar char="•"/>
            </a:pPr>
            <a:endParaRPr lang="en-SE" sz="1400" dirty="0"/>
          </a:p>
          <a:p>
            <a:r>
              <a:rPr lang="en-US" dirty="0"/>
              <a:t> </a:t>
            </a:r>
            <a:endParaRPr lang="en-SE" dirty="0"/>
          </a:p>
          <a:p>
            <a:endParaRPr lang="en-SE" sz="1400" dirty="0"/>
          </a:p>
        </p:txBody>
      </p:sp>
      <p:pic>
        <p:nvPicPr>
          <p:cNvPr id="7" name="Picture 6">
            <a:extLst>
              <a:ext uri="{FF2B5EF4-FFF2-40B4-BE49-F238E27FC236}">
                <a16:creationId xmlns:a16="http://schemas.microsoft.com/office/drawing/2014/main" id="{EA1C8085-1930-4112-901F-9281EDDD6F05}"/>
              </a:ext>
            </a:extLst>
          </p:cNvPr>
          <p:cNvPicPr>
            <a:picLocks noChangeAspect="1"/>
          </p:cNvPicPr>
          <p:nvPr/>
        </p:nvPicPr>
        <p:blipFill>
          <a:blip r:embed="rId3"/>
          <a:stretch>
            <a:fillRect/>
          </a:stretch>
        </p:blipFill>
        <p:spPr>
          <a:xfrm>
            <a:off x="6367253" y="1059582"/>
            <a:ext cx="2295542" cy="2805133"/>
          </a:xfrm>
          <a:prstGeom prst="rect">
            <a:avLst/>
          </a:prstGeom>
        </p:spPr>
      </p:pic>
    </p:spTree>
    <p:extLst>
      <p:ext uri="{BB962C8B-B14F-4D97-AF65-F5344CB8AC3E}">
        <p14:creationId xmlns:p14="http://schemas.microsoft.com/office/powerpoint/2010/main" val="40049336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p:cNvSpPr>
            <a:spLocks noGrp="1"/>
          </p:cNvSpPr>
          <p:nvPr>
            <p:ph type="title"/>
          </p:nvPr>
        </p:nvSpPr>
        <p:spPr/>
        <p:txBody>
          <a:bodyPr/>
          <a:lstStyle/>
          <a:p>
            <a:r>
              <a:rPr lang="en-US" dirty="0"/>
              <a:t>Thank you!</a:t>
            </a:r>
          </a:p>
        </p:txBody>
      </p:sp>
      <p:sp>
        <p:nvSpPr>
          <p:cNvPr id="7" name="Rectangle 6">
            <a:extLst>
              <a:ext uri="{FF2B5EF4-FFF2-40B4-BE49-F238E27FC236}">
                <a16:creationId xmlns:a16="http://schemas.microsoft.com/office/drawing/2014/main" id="{62CE2BD6-925C-4303-875B-5CFD4C2ED24A}"/>
              </a:ext>
            </a:extLst>
          </p:cNvPr>
          <p:cNvSpPr/>
          <p:nvPr/>
        </p:nvSpPr>
        <p:spPr>
          <a:xfrm>
            <a:off x="4283968" y="2016736"/>
            <a:ext cx="4572000" cy="2260619"/>
          </a:xfrm>
          <a:prstGeom prst="rect">
            <a:avLst/>
          </a:prstGeom>
        </p:spPr>
        <p:txBody>
          <a:bodyPr>
            <a:spAutoFit/>
          </a:bodyPr>
          <a:lstStyle/>
          <a:p>
            <a:pPr>
              <a:lnSpc>
                <a:spcPct val="120000"/>
              </a:lnSpc>
              <a:spcBef>
                <a:spcPts val="1500"/>
              </a:spcBef>
            </a:pPr>
            <a:r>
              <a:rPr lang="en-US" spc="-1" dirty="0">
                <a:solidFill>
                  <a:srgbClr val="575756"/>
                </a:solidFill>
              </a:rPr>
              <a:t>For more information please contact me personally or visit us in one of our social media channels.</a:t>
            </a:r>
          </a:p>
          <a:p>
            <a:pPr>
              <a:lnSpc>
                <a:spcPct val="120000"/>
              </a:lnSpc>
              <a:spcBef>
                <a:spcPts val="1199"/>
              </a:spcBef>
            </a:pPr>
            <a:r>
              <a:rPr lang="en-US" b="1" spc="-1" dirty="0">
                <a:solidFill>
                  <a:srgbClr val="0069B4"/>
                </a:solidFill>
              </a:rPr>
              <a:t>Lars Andersson </a:t>
            </a:r>
            <a:endParaRPr lang="en-US" spc="-1" dirty="0">
              <a:solidFill>
                <a:srgbClr val="575756"/>
              </a:solidFill>
            </a:endParaRPr>
          </a:p>
          <a:p>
            <a:pPr>
              <a:lnSpc>
                <a:spcPct val="100000"/>
              </a:lnSpc>
              <a:spcBef>
                <a:spcPts val="300"/>
              </a:spcBef>
            </a:pPr>
            <a:r>
              <a:rPr lang="en-US" sz="1400" spc="-1" dirty="0">
                <a:solidFill>
                  <a:srgbClr val="575756"/>
                </a:solidFill>
              </a:rPr>
              <a:t>Tech Lead, Open Source</a:t>
            </a:r>
            <a:br>
              <a:rPr lang="en-US" dirty="0"/>
            </a:br>
            <a:r>
              <a:rPr lang="en-US" sz="1400" spc="-1" dirty="0">
                <a:solidFill>
                  <a:srgbClr val="575756"/>
                </a:solidFill>
              </a:rPr>
              <a:t>+46 732 330387</a:t>
            </a:r>
            <a:br>
              <a:rPr lang="en-US" dirty="0"/>
            </a:br>
            <a:r>
              <a:rPr lang="en-US" sz="1400" spc="-1" dirty="0">
                <a:solidFill>
                  <a:srgbClr val="575756"/>
                </a:solidFill>
              </a:rPr>
              <a:t>lars.andersson@enfogroup.com</a:t>
            </a:r>
          </a:p>
        </p:txBody>
      </p:sp>
    </p:spTree>
    <p:extLst>
      <p:ext uri="{BB962C8B-B14F-4D97-AF65-F5344CB8AC3E}">
        <p14:creationId xmlns:p14="http://schemas.microsoft.com/office/powerpoint/2010/main" val="115485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p:cNvSpPr>
            <a:spLocks noGrp="1"/>
          </p:cNvSpPr>
          <p:nvPr>
            <p:ph type="title"/>
          </p:nvPr>
        </p:nvSpPr>
        <p:spPr/>
        <p:txBody>
          <a:bodyPr/>
          <a:lstStyle/>
          <a:p>
            <a:r>
              <a:rPr lang="en-US" dirty="0"/>
              <a:t>agenda</a:t>
            </a:r>
          </a:p>
        </p:txBody>
      </p:sp>
      <p:sp>
        <p:nvSpPr>
          <p:cNvPr id="4" name="Platshållare för innehåll 3"/>
          <p:cNvSpPr>
            <a:spLocks noGrp="1"/>
          </p:cNvSpPr>
          <p:nvPr>
            <p:ph idx="1"/>
          </p:nvPr>
        </p:nvSpPr>
        <p:spPr/>
        <p:txBody>
          <a:bodyPr/>
          <a:lstStyle/>
          <a:p>
            <a:r>
              <a:rPr lang="en-US" dirty="0"/>
              <a:t>Open source intro</a:t>
            </a:r>
          </a:p>
          <a:p>
            <a:r>
              <a:rPr lang="en-US" dirty="0"/>
              <a:t>Cloud native intro</a:t>
            </a:r>
          </a:p>
          <a:p>
            <a:r>
              <a:rPr lang="en-US" dirty="0"/>
              <a:t>THE Cloud native computing foundation (CNCF)</a:t>
            </a:r>
          </a:p>
          <a:p>
            <a:r>
              <a:rPr lang="en-US" dirty="0"/>
              <a:t>Summary and key takeaways</a:t>
            </a:r>
          </a:p>
          <a:p>
            <a:pPr marL="0" indent="0">
              <a:buNone/>
            </a:pPr>
            <a:endParaRPr lang="en-US" dirty="0"/>
          </a:p>
          <a:p>
            <a:pPr marL="0" indent="0">
              <a:buNone/>
            </a:pPr>
            <a:endParaRPr lang="en-US" dirty="0"/>
          </a:p>
          <a:p>
            <a:pPr lvl="1"/>
            <a:endParaRPr lang="en-US" dirty="0"/>
          </a:p>
        </p:txBody>
      </p:sp>
    </p:spTree>
    <p:extLst>
      <p:ext uri="{BB962C8B-B14F-4D97-AF65-F5344CB8AC3E}">
        <p14:creationId xmlns:p14="http://schemas.microsoft.com/office/powerpoint/2010/main" val="563759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Platshållare för text 2"/>
          <p:cNvSpPr>
            <a:spLocks noGrp="1"/>
          </p:cNvSpPr>
          <p:nvPr>
            <p:ph type="body" idx="1"/>
          </p:nvPr>
        </p:nvSpPr>
        <p:spPr/>
        <p:txBody>
          <a:bodyPr/>
          <a:lstStyle/>
          <a:p>
            <a:r>
              <a:rPr lang="en-US" dirty="0"/>
              <a:t>Introduction to</a:t>
            </a:r>
          </a:p>
        </p:txBody>
      </p:sp>
      <p:pic>
        <p:nvPicPr>
          <p:cNvPr id="5" name="Picture 4">
            <a:extLst>
              <a:ext uri="{FF2B5EF4-FFF2-40B4-BE49-F238E27FC236}">
                <a16:creationId xmlns:a16="http://schemas.microsoft.com/office/drawing/2014/main" id="{32FCED3F-C64E-4517-9920-25FB37CDA079}"/>
              </a:ext>
            </a:extLst>
          </p:cNvPr>
          <p:cNvPicPr>
            <a:picLocks noChangeAspect="1"/>
          </p:cNvPicPr>
          <p:nvPr/>
        </p:nvPicPr>
        <p:blipFill>
          <a:blip r:embed="rId2"/>
          <a:stretch>
            <a:fillRect/>
          </a:stretch>
        </p:blipFill>
        <p:spPr>
          <a:xfrm>
            <a:off x="2382686" y="1851670"/>
            <a:ext cx="4333875" cy="1647825"/>
          </a:xfrm>
          <a:prstGeom prst="rect">
            <a:avLst/>
          </a:prstGeom>
        </p:spPr>
      </p:pic>
    </p:spTree>
    <p:extLst>
      <p:ext uri="{BB962C8B-B14F-4D97-AF65-F5344CB8AC3E}">
        <p14:creationId xmlns:p14="http://schemas.microsoft.com/office/powerpoint/2010/main" val="73531626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en-US" dirty="0"/>
              <a:t>Open source software (OSS)</a:t>
            </a:r>
          </a:p>
        </p:txBody>
      </p:sp>
      <p:sp>
        <p:nvSpPr>
          <p:cNvPr id="4" name="TextBox 3">
            <a:extLst>
              <a:ext uri="{FF2B5EF4-FFF2-40B4-BE49-F238E27FC236}">
                <a16:creationId xmlns:a16="http://schemas.microsoft.com/office/drawing/2014/main" id="{66C9D82A-CCCC-4546-9213-591A342D103F}"/>
              </a:ext>
            </a:extLst>
          </p:cNvPr>
          <p:cNvSpPr txBox="1"/>
          <p:nvPr/>
        </p:nvSpPr>
        <p:spPr>
          <a:xfrm>
            <a:off x="467544" y="1059582"/>
            <a:ext cx="7776864" cy="3293209"/>
          </a:xfrm>
          <a:prstGeom prst="rect">
            <a:avLst/>
          </a:prstGeom>
          <a:noFill/>
        </p:spPr>
        <p:txBody>
          <a:bodyPr wrap="square" rtlCol="0">
            <a:spAutoFit/>
          </a:bodyPr>
          <a:lstStyle/>
          <a:p>
            <a:pPr marL="285750" indent="-285750">
              <a:buFont typeface="Arial" panose="020B0604020202020204" pitchFamily="34" charset="0"/>
              <a:buChar char="•"/>
            </a:pPr>
            <a:r>
              <a:rPr lang="en-US" sz="1600" b="1" dirty="0"/>
              <a:t>Open Source Software </a:t>
            </a:r>
            <a:r>
              <a:rPr lang="en-US" sz="1600" dirty="0"/>
              <a:t>(OSS) is software whose license permits source code to be published and made available to the public, allowing anyone to use, copy, modify, and redistribute without payment of royalties or fees.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Open Source are concerned solely with the </a:t>
            </a:r>
            <a:r>
              <a:rPr lang="en-US" sz="1600" b="1" dirty="0"/>
              <a:t>licensing</a:t>
            </a:r>
            <a:r>
              <a:rPr lang="en-US" sz="1600" dirty="0"/>
              <a:t> of the source code. This allows Open Source code to evolve organically, by way of community cooperation.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“Open Source” label was created at a strategy meeting at the </a:t>
            </a:r>
            <a:r>
              <a:rPr lang="en-US" sz="1600" b="1" dirty="0"/>
              <a:t>Open Source Initiative</a:t>
            </a:r>
            <a:r>
              <a:rPr lang="en-US" sz="1600" dirty="0"/>
              <a:t> (OSI) February 3</a:t>
            </a:r>
            <a:r>
              <a:rPr lang="en-US" sz="1600" baseline="30000" dirty="0"/>
              <a:t>rd</a:t>
            </a:r>
            <a:r>
              <a:rPr lang="en-US" sz="1600" dirty="0"/>
              <a:t>, 1998. The OSI acts as an advocate, an educator, and a steward of Open Source activities. </a:t>
            </a:r>
            <a:endParaRPr lang="en-SE" sz="1600" dirty="0"/>
          </a:p>
          <a:p>
            <a:endParaRPr lang="en-SE" dirty="0"/>
          </a:p>
          <a:p>
            <a:endParaRPr lang="en-SE" sz="1400" dirty="0"/>
          </a:p>
        </p:txBody>
      </p:sp>
    </p:spTree>
    <p:extLst>
      <p:ext uri="{BB962C8B-B14F-4D97-AF65-F5344CB8AC3E}">
        <p14:creationId xmlns:p14="http://schemas.microsoft.com/office/powerpoint/2010/main" val="35371941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trips(down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strips(downLeft)">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strips(downLeft)">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en-US" dirty="0"/>
              <a:t>Microsoft’s war on OSS</a:t>
            </a:r>
          </a:p>
        </p:txBody>
      </p:sp>
      <p:pic>
        <p:nvPicPr>
          <p:cNvPr id="8" name="Picture 7">
            <a:extLst>
              <a:ext uri="{FF2B5EF4-FFF2-40B4-BE49-F238E27FC236}">
                <a16:creationId xmlns:a16="http://schemas.microsoft.com/office/drawing/2014/main" id="{C1B0F2B9-12EA-493C-A499-7DBC9825CDF7}"/>
              </a:ext>
            </a:extLst>
          </p:cNvPr>
          <p:cNvPicPr>
            <a:picLocks noChangeAspect="1"/>
          </p:cNvPicPr>
          <p:nvPr/>
        </p:nvPicPr>
        <p:blipFill>
          <a:blip r:embed="rId3"/>
          <a:stretch>
            <a:fillRect/>
          </a:stretch>
        </p:blipFill>
        <p:spPr>
          <a:xfrm>
            <a:off x="4932040" y="915566"/>
            <a:ext cx="3147083" cy="4023771"/>
          </a:xfrm>
          <a:prstGeom prst="rect">
            <a:avLst/>
          </a:prstGeom>
        </p:spPr>
      </p:pic>
      <p:grpSp>
        <p:nvGrpSpPr>
          <p:cNvPr id="2" name="Group 1">
            <a:extLst>
              <a:ext uri="{FF2B5EF4-FFF2-40B4-BE49-F238E27FC236}">
                <a16:creationId xmlns:a16="http://schemas.microsoft.com/office/drawing/2014/main" id="{C9F9E89B-0366-4C9F-A763-8CB5A3B11D24}"/>
              </a:ext>
            </a:extLst>
          </p:cNvPr>
          <p:cNvGrpSpPr/>
          <p:nvPr/>
        </p:nvGrpSpPr>
        <p:grpSpPr>
          <a:xfrm>
            <a:off x="454106" y="915566"/>
            <a:ext cx="4189902" cy="3960440"/>
            <a:chOff x="454106" y="915566"/>
            <a:chExt cx="4189902" cy="3960440"/>
          </a:xfrm>
        </p:grpSpPr>
        <p:sp>
          <p:nvSpPr>
            <p:cNvPr id="17" name="TextBox 16">
              <a:extLst>
                <a:ext uri="{FF2B5EF4-FFF2-40B4-BE49-F238E27FC236}">
                  <a16:creationId xmlns:a16="http://schemas.microsoft.com/office/drawing/2014/main" id="{3675E005-D758-48C0-A151-DF331125C734}"/>
                </a:ext>
              </a:extLst>
            </p:cNvPr>
            <p:cNvSpPr txBox="1"/>
            <p:nvPr/>
          </p:nvSpPr>
          <p:spPr>
            <a:xfrm>
              <a:off x="454106" y="915566"/>
              <a:ext cx="4189902" cy="1661993"/>
            </a:xfrm>
            <a:prstGeom prst="rect">
              <a:avLst/>
            </a:prstGeom>
            <a:noFill/>
          </p:spPr>
          <p:txBody>
            <a:bodyPr wrap="square" rtlCol="0">
              <a:spAutoFit/>
            </a:bodyPr>
            <a:lstStyle/>
            <a:p>
              <a:r>
                <a:rPr lang="en-US" sz="1400" i="1" dirty="0"/>
                <a:t>“Open Source is an intellectual property destroyer. I can’t imagine something that could be worse than this for the software business and the intellectual-property business.”</a:t>
              </a:r>
            </a:p>
            <a:p>
              <a:endParaRPr lang="en-US" sz="1400" i="1" dirty="0"/>
            </a:p>
            <a:p>
              <a:r>
                <a:rPr lang="en-US" sz="1200" dirty="0"/>
                <a:t>Jim Allchin, former Microsoft executive, 2001</a:t>
              </a:r>
              <a:endParaRPr lang="en-SE" sz="1200" dirty="0"/>
            </a:p>
            <a:p>
              <a:endParaRPr lang="en-SE" dirty="0"/>
            </a:p>
          </p:txBody>
        </p:sp>
        <p:pic>
          <p:nvPicPr>
            <p:cNvPr id="23" name="Picture 22">
              <a:extLst>
                <a:ext uri="{FF2B5EF4-FFF2-40B4-BE49-F238E27FC236}">
                  <a16:creationId xmlns:a16="http://schemas.microsoft.com/office/drawing/2014/main" id="{AD3CCCE4-A87C-414B-92FC-72D3E01CA486}"/>
                </a:ext>
              </a:extLst>
            </p:cNvPr>
            <p:cNvPicPr>
              <a:picLocks noChangeAspect="1"/>
            </p:cNvPicPr>
            <p:nvPr/>
          </p:nvPicPr>
          <p:blipFill>
            <a:blip r:embed="rId4"/>
            <a:stretch>
              <a:fillRect/>
            </a:stretch>
          </p:blipFill>
          <p:spPr>
            <a:xfrm>
              <a:off x="539476" y="2499692"/>
              <a:ext cx="3600476" cy="2376314"/>
            </a:xfrm>
            <a:prstGeom prst="rect">
              <a:avLst/>
            </a:prstGeom>
          </p:spPr>
        </p:pic>
      </p:grpSp>
    </p:spTree>
    <p:extLst>
      <p:ext uri="{BB962C8B-B14F-4D97-AF65-F5344CB8AC3E}">
        <p14:creationId xmlns:p14="http://schemas.microsoft.com/office/powerpoint/2010/main" val="226594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6" name="TextBox 3">
            <a:extLst>
              <a:ext uri="{FF2B5EF4-FFF2-40B4-BE49-F238E27FC236}">
                <a16:creationId xmlns:a16="http://schemas.microsoft.com/office/drawing/2014/main" id="{48077722-3D2C-4ED0-990E-543C18BC4CAA}"/>
              </a:ext>
            </a:extLst>
          </p:cNvPr>
          <p:cNvGraphicFramePr/>
          <p:nvPr>
            <p:extLst>
              <p:ext uri="{D42A27DB-BD31-4B8C-83A1-F6EECF244321}">
                <p14:modId xmlns:p14="http://schemas.microsoft.com/office/powerpoint/2010/main" val="3872838601"/>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D89C381B-CFC7-4EF1-B948-9BE4CC4E99B2}"/>
              </a:ext>
            </a:extLst>
          </p:cNvPr>
          <p:cNvSpPr>
            <a:spLocks noGrp="1"/>
          </p:cNvSpPr>
          <p:nvPr>
            <p:ph type="title"/>
          </p:nvPr>
        </p:nvSpPr>
        <p:spPr/>
        <p:txBody>
          <a:bodyPr/>
          <a:lstStyle/>
          <a:p>
            <a:r>
              <a:rPr lang="en-US" dirty="0"/>
              <a:t>Advantages of using </a:t>
            </a:r>
            <a:r>
              <a:rPr lang="en-US" dirty="0" err="1"/>
              <a:t>oss</a:t>
            </a:r>
            <a:endParaRPr lang="en-SE" dirty="0"/>
          </a:p>
        </p:txBody>
      </p:sp>
    </p:spTree>
    <p:extLst>
      <p:ext uri="{BB962C8B-B14F-4D97-AF65-F5344CB8AC3E}">
        <p14:creationId xmlns:p14="http://schemas.microsoft.com/office/powerpoint/2010/main" val="168452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en-US" dirty="0"/>
              <a:t>The OSS year of 2018</a:t>
            </a:r>
            <a:br>
              <a:rPr lang="en-SE" dirty="0"/>
            </a:br>
            <a:endParaRPr lang="en-US" dirty="0"/>
          </a:p>
        </p:txBody>
      </p:sp>
      <p:sp>
        <p:nvSpPr>
          <p:cNvPr id="4" name="TextBox 3">
            <a:extLst>
              <a:ext uri="{FF2B5EF4-FFF2-40B4-BE49-F238E27FC236}">
                <a16:creationId xmlns:a16="http://schemas.microsoft.com/office/drawing/2014/main" id="{66C9D82A-CCCC-4546-9213-591A342D103F}"/>
              </a:ext>
            </a:extLst>
          </p:cNvPr>
          <p:cNvSpPr txBox="1"/>
          <p:nvPr/>
        </p:nvSpPr>
        <p:spPr>
          <a:xfrm>
            <a:off x="467544" y="1059582"/>
            <a:ext cx="8280920" cy="3708708"/>
          </a:xfrm>
          <a:prstGeom prst="rect">
            <a:avLst/>
          </a:prstGeom>
          <a:noFill/>
        </p:spPr>
        <p:txBody>
          <a:bodyPr wrap="square" rtlCol="0">
            <a:spAutoFit/>
          </a:bodyPr>
          <a:lstStyle/>
          <a:p>
            <a:pPr marL="285750" lvl="0" indent="-285750">
              <a:spcBef>
                <a:spcPts val="600"/>
              </a:spcBef>
              <a:spcAft>
                <a:spcPts val="600"/>
              </a:spcAft>
              <a:buFont typeface="Arial" panose="020B0604020202020204" pitchFamily="34" charset="0"/>
              <a:buChar char="•"/>
            </a:pPr>
            <a:r>
              <a:rPr lang="en-US" sz="1600" b="1" dirty="0"/>
              <a:t>The Open Source Initiative (OSI) celebrated its 20th Anniversary</a:t>
            </a:r>
            <a:endParaRPr lang="en-SE" sz="1600" dirty="0"/>
          </a:p>
          <a:p>
            <a:pPr marL="285750" lvl="0" indent="-285750">
              <a:spcBef>
                <a:spcPts val="600"/>
              </a:spcBef>
              <a:spcAft>
                <a:spcPts val="600"/>
              </a:spcAft>
              <a:buFont typeface="Arial" panose="020B0604020202020204" pitchFamily="34" charset="0"/>
              <a:buChar char="•"/>
            </a:pPr>
            <a:r>
              <a:rPr lang="en-US" sz="1600" b="1" dirty="0"/>
              <a:t>Microsoft acquires GitHub for $7.5 billion</a:t>
            </a:r>
          </a:p>
          <a:p>
            <a:pPr lvl="1">
              <a:spcBef>
                <a:spcPts val="600"/>
              </a:spcBef>
              <a:spcAft>
                <a:spcPts val="600"/>
              </a:spcAft>
            </a:pPr>
            <a:r>
              <a:rPr lang="en-US" sz="1200" dirty="0"/>
              <a:t>“Microsoft is a </a:t>
            </a:r>
            <a:r>
              <a:rPr lang="en-US" sz="1200" b="1" dirty="0"/>
              <a:t>developer-first company</a:t>
            </a:r>
            <a:r>
              <a:rPr lang="en-US" sz="1200" dirty="0"/>
              <a:t>, and by joining forces with GitHub </a:t>
            </a:r>
            <a:r>
              <a:rPr lang="en-US" sz="1200" b="1" dirty="0"/>
              <a:t>we strengthen our commitment to developer freedom, openness and innovation</a:t>
            </a:r>
            <a:r>
              <a:rPr lang="en-US" sz="1200" dirty="0"/>
              <a:t>.”</a:t>
            </a:r>
            <a:endParaRPr lang="en-SE" sz="1600" dirty="0"/>
          </a:p>
          <a:p>
            <a:pPr marL="285750" lvl="0" indent="-285750">
              <a:spcBef>
                <a:spcPts val="600"/>
              </a:spcBef>
              <a:spcAft>
                <a:spcPts val="600"/>
              </a:spcAft>
              <a:buFont typeface="Arial" panose="020B0604020202020204" pitchFamily="34" charset="0"/>
              <a:buChar char="•"/>
            </a:pPr>
            <a:r>
              <a:rPr lang="en-US" sz="1600" b="1" dirty="0"/>
              <a:t>Microsoft joins the Open Invention Network (OIN),</a:t>
            </a:r>
            <a:r>
              <a:rPr lang="en-US" dirty="0"/>
              <a:t> </a:t>
            </a:r>
            <a:r>
              <a:rPr lang="en-US" sz="1600" dirty="0"/>
              <a:t>a patent community that protects Linux and other OSS programs, and plans to bring 60,000 patents to OIN</a:t>
            </a:r>
          </a:p>
          <a:p>
            <a:pPr lvl="1">
              <a:spcBef>
                <a:spcPts val="600"/>
              </a:spcBef>
              <a:spcAft>
                <a:spcPts val="600"/>
              </a:spcAft>
            </a:pPr>
            <a:r>
              <a:rPr lang="en-US" sz="1200" dirty="0"/>
              <a:t>“We know Microsoft’s decision to join OIN may be viewed as surprising to some; it is no secret that there has been friction in the past between Microsoft and the open source community over the issue of patents. For others who have followed our evolution, we hope this announcement will be viewed as the next logical step for a company that is listening to customers and developers and is firmly committed to Linux and other open source programs.”</a:t>
            </a:r>
            <a:endParaRPr lang="en-SE" sz="1600" dirty="0"/>
          </a:p>
          <a:p>
            <a:pPr marL="285750" lvl="0" indent="-285750">
              <a:spcBef>
                <a:spcPts val="600"/>
              </a:spcBef>
              <a:spcAft>
                <a:spcPts val="600"/>
              </a:spcAft>
              <a:buFont typeface="Arial" panose="020B0604020202020204" pitchFamily="34" charset="0"/>
              <a:buChar char="•"/>
            </a:pPr>
            <a:r>
              <a:rPr lang="en-US" sz="1600" b="1" dirty="0"/>
              <a:t>IBM acquires Red Hat for $34 billion</a:t>
            </a:r>
            <a:endParaRPr lang="en-SE" sz="1600" dirty="0"/>
          </a:p>
          <a:p>
            <a:endParaRPr lang="en-SE" sz="1400" dirty="0"/>
          </a:p>
        </p:txBody>
      </p:sp>
    </p:spTree>
    <p:extLst>
      <p:ext uri="{BB962C8B-B14F-4D97-AF65-F5344CB8AC3E}">
        <p14:creationId xmlns:p14="http://schemas.microsoft.com/office/powerpoint/2010/main" val="240429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additive="base">
                                        <p:cTn id="2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 calcmode="lin" valueType="num">
                                      <p:cBhvr additive="base">
                                        <p:cTn id="3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a:themeElements>
    <a:clrScheme name="Enfo">
      <a:dk1>
        <a:srgbClr val="575756"/>
      </a:dk1>
      <a:lt1>
        <a:sysClr val="window" lastClr="FFFFFF"/>
      </a:lt1>
      <a:dk2>
        <a:srgbClr val="0069B4"/>
      </a:dk2>
      <a:lt2>
        <a:srgbClr val="62C1EE"/>
      </a:lt2>
      <a:accent1>
        <a:srgbClr val="2F8F35"/>
      </a:accent1>
      <a:accent2>
        <a:srgbClr val="AED184"/>
      </a:accent2>
      <a:accent3>
        <a:srgbClr val="D11573"/>
      </a:accent3>
      <a:accent4>
        <a:srgbClr val="FFB8D6"/>
      </a:accent4>
      <a:accent5>
        <a:srgbClr val="EA7900"/>
      </a:accent5>
      <a:accent6>
        <a:srgbClr val="FDCB67"/>
      </a:accent6>
      <a:hlink>
        <a:srgbClr val="0069B4"/>
      </a:hlink>
      <a:folHlink>
        <a:srgbClr val="0069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ue &amp; white">
  <a:themeElements>
    <a:clrScheme name="Enfo">
      <a:dk1>
        <a:srgbClr val="575756"/>
      </a:dk1>
      <a:lt1>
        <a:sysClr val="window" lastClr="FFFFFF"/>
      </a:lt1>
      <a:dk2>
        <a:srgbClr val="0069B4"/>
      </a:dk2>
      <a:lt2>
        <a:srgbClr val="62C1EE"/>
      </a:lt2>
      <a:accent1>
        <a:srgbClr val="2F8F35"/>
      </a:accent1>
      <a:accent2>
        <a:srgbClr val="AED184"/>
      </a:accent2>
      <a:accent3>
        <a:srgbClr val="D11573"/>
      </a:accent3>
      <a:accent4>
        <a:srgbClr val="FFB8D6"/>
      </a:accent4>
      <a:accent5>
        <a:srgbClr val="EA7900"/>
      </a:accent5>
      <a:accent6>
        <a:srgbClr val="FDCB67"/>
      </a:accent6>
      <a:hlink>
        <a:srgbClr val="0069B4"/>
      </a:hlink>
      <a:folHlink>
        <a:srgbClr val="0069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reen &amp; White">
  <a:themeElements>
    <a:clrScheme name="Enfo">
      <a:dk1>
        <a:srgbClr val="575756"/>
      </a:dk1>
      <a:lt1>
        <a:sysClr val="window" lastClr="FFFFFF"/>
      </a:lt1>
      <a:dk2>
        <a:srgbClr val="0069B4"/>
      </a:dk2>
      <a:lt2>
        <a:srgbClr val="62C1EE"/>
      </a:lt2>
      <a:accent1>
        <a:srgbClr val="2F8F35"/>
      </a:accent1>
      <a:accent2>
        <a:srgbClr val="AED184"/>
      </a:accent2>
      <a:accent3>
        <a:srgbClr val="D11573"/>
      </a:accent3>
      <a:accent4>
        <a:srgbClr val="FFB8D6"/>
      </a:accent4>
      <a:accent5>
        <a:srgbClr val="EA7900"/>
      </a:accent5>
      <a:accent6>
        <a:srgbClr val="FDCB67"/>
      </a:accent6>
      <a:hlink>
        <a:srgbClr val="0069B4"/>
      </a:hlink>
      <a:folHlink>
        <a:srgbClr val="0069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range &amp; White">
  <a:themeElements>
    <a:clrScheme name="Enfo">
      <a:dk1>
        <a:srgbClr val="575756"/>
      </a:dk1>
      <a:lt1>
        <a:sysClr val="window" lastClr="FFFFFF"/>
      </a:lt1>
      <a:dk2>
        <a:srgbClr val="0069B4"/>
      </a:dk2>
      <a:lt2>
        <a:srgbClr val="62C1EE"/>
      </a:lt2>
      <a:accent1>
        <a:srgbClr val="2F8F35"/>
      </a:accent1>
      <a:accent2>
        <a:srgbClr val="AED184"/>
      </a:accent2>
      <a:accent3>
        <a:srgbClr val="D11573"/>
      </a:accent3>
      <a:accent4>
        <a:srgbClr val="FFB8D6"/>
      </a:accent4>
      <a:accent5>
        <a:srgbClr val="EA7900"/>
      </a:accent5>
      <a:accent6>
        <a:srgbClr val="FDCB67"/>
      </a:accent6>
      <a:hlink>
        <a:srgbClr val="0069B4"/>
      </a:hlink>
      <a:folHlink>
        <a:srgbClr val="0069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Pink &amp; White">
  <a:themeElements>
    <a:clrScheme name="Enfo">
      <a:dk1>
        <a:srgbClr val="575756"/>
      </a:dk1>
      <a:lt1>
        <a:sysClr val="window" lastClr="FFFFFF"/>
      </a:lt1>
      <a:dk2>
        <a:srgbClr val="0069B4"/>
      </a:dk2>
      <a:lt2>
        <a:srgbClr val="62C1EE"/>
      </a:lt2>
      <a:accent1>
        <a:srgbClr val="2F8F35"/>
      </a:accent1>
      <a:accent2>
        <a:srgbClr val="AED184"/>
      </a:accent2>
      <a:accent3>
        <a:srgbClr val="D11573"/>
      </a:accent3>
      <a:accent4>
        <a:srgbClr val="FFB8D6"/>
      </a:accent4>
      <a:accent5>
        <a:srgbClr val="EA7900"/>
      </a:accent5>
      <a:accent6>
        <a:srgbClr val="FDCB67"/>
      </a:accent6>
      <a:hlink>
        <a:srgbClr val="0069B4"/>
      </a:hlink>
      <a:folHlink>
        <a:srgbClr val="0069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69B4"/>
      </a:dk2>
      <a:lt2>
        <a:srgbClr val="62C1EE"/>
      </a:lt2>
      <a:accent1>
        <a:srgbClr val="2F8F35"/>
      </a:accent1>
      <a:accent2>
        <a:srgbClr val="AED184"/>
      </a:accent2>
      <a:accent3>
        <a:srgbClr val="D11573"/>
      </a:accent3>
      <a:accent4>
        <a:srgbClr val="FFB8D6"/>
      </a:accent4>
      <a:accent5>
        <a:srgbClr val="EA7900"/>
      </a:accent5>
      <a:accent6>
        <a:srgbClr val="FDCB67"/>
      </a:accent6>
      <a:hlink>
        <a:srgbClr val="0069B4"/>
      </a:hlink>
      <a:folHlink>
        <a:srgbClr val="0069B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White">
  <a:themeElements>
    <a:clrScheme name="Enfo">
      <a:dk1>
        <a:srgbClr val="575756"/>
      </a:dk1>
      <a:lt1>
        <a:srgbClr val="FFFFFF"/>
      </a:lt1>
      <a:dk2>
        <a:srgbClr val="AED184"/>
      </a:dk2>
      <a:lt2>
        <a:srgbClr val="62C1EE"/>
      </a:lt2>
      <a:accent1>
        <a:srgbClr val="0069B4"/>
      </a:accent1>
      <a:accent2>
        <a:srgbClr val="2F8F35"/>
      </a:accent2>
      <a:accent3>
        <a:srgbClr val="D11573"/>
      </a:accent3>
      <a:accent4>
        <a:srgbClr val="EA7900"/>
      </a:accent4>
      <a:accent5>
        <a:srgbClr val="FFB8D6"/>
      </a:accent5>
      <a:accent6>
        <a:srgbClr val="FDCB67"/>
      </a:accent6>
      <a:hlink>
        <a:srgbClr val="0069B4"/>
      </a:hlink>
      <a:folHlink>
        <a:srgbClr val="0069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7F634C1B-AFE2-4C03-B608-D46C88F1183F}" vid="{248034EB-E354-4041-9BCB-CEA98F04846B}"/>
    </a:ext>
  </a:extLst>
</a:theme>
</file>

<file path=ppt/theme/theme9.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D5E7AB081022478DFCDC043EABB1B6" ma:contentTypeVersion="0" ma:contentTypeDescription="Create a new document." ma:contentTypeScope="" ma:versionID="5e6f1d6d9bb819f5d7f0055032a856e4">
  <xsd:schema xmlns:xsd="http://www.w3.org/2001/XMLSchema" xmlns:xs="http://www.w3.org/2001/XMLSchema" xmlns:p="http://schemas.microsoft.com/office/2006/metadata/properties" targetNamespace="http://schemas.microsoft.com/office/2006/metadata/properties" ma:root="true" ma:fieldsID="124fd2d4348e31d7b7bcc391e9da950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62D90B6-7298-4850-ACD6-1A696BF94A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1A830238-EF2E-4B35-806F-8CCE727CCA9C}">
  <ds:schemaRefs>
    <ds:schemaRef ds:uri="http://schemas.microsoft.com/sharepoint/v3/contenttype/forms"/>
  </ds:schemaRefs>
</ds:datastoreItem>
</file>

<file path=customXml/itemProps3.xml><?xml version="1.0" encoding="utf-8"?>
<ds:datastoreItem xmlns:ds="http://schemas.openxmlformats.org/officeDocument/2006/customXml" ds:itemID="{E825056B-6ED5-4685-94D8-486D70DB65A7}">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8014</TotalTime>
  <Words>1657</Words>
  <Application>Microsoft Office PowerPoint</Application>
  <PresentationFormat>On-screen Show (16:9)</PresentationFormat>
  <Paragraphs>339</Paragraphs>
  <Slides>37</Slides>
  <Notes>29</Notes>
  <HiddenSlides>4</HiddenSlides>
  <MMClips>0</MMClips>
  <ScaleCrop>false</ScaleCrop>
  <HeadingPairs>
    <vt:vector size="6" baseType="variant">
      <vt:variant>
        <vt:lpstr>Fonts Used</vt:lpstr>
      </vt:variant>
      <vt:variant>
        <vt:i4>4</vt:i4>
      </vt:variant>
      <vt:variant>
        <vt:lpstr>Theme</vt:lpstr>
      </vt:variant>
      <vt:variant>
        <vt:i4>8</vt:i4>
      </vt:variant>
      <vt:variant>
        <vt:lpstr>Slide Titles</vt:lpstr>
      </vt:variant>
      <vt:variant>
        <vt:i4>37</vt:i4>
      </vt:variant>
    </vt:vector>
  </HeadingPairs>
  <TitlesOfParts>
    <vt:vector size="49" baseType="lpstr">
      <vt:lpstr>Arial</vt:lpstr>
      <vt:lpstr>Calibri</vt:lpstr>
      <vt:lpstr>Century Gothic</vt:lpstr>
      <vt:lpstr>Times New Roman</vt:lpstr>
      <vt:lpstr>White</vt:lpstr>
      <vt:lpstr>Blue &amp; white</vt:lpstr>
      <vt:lpstr>Green &amp; White</vt:lpstr>
      <vt:lpstr>Orange &amp; White</vt:lpstr>
      <vt:lpstr>Pink &amp; White</vt:lpstr>
      <vt:lpstr>Simple Light</vt:lpstr>
      <vt:lpstr>Office Theme</vt:lpstr>
      <vt:lpstr>1_White</vt:lpstr>
      <vt:lpstr>VÄGEN TILL MOLNET  ÖPPEN KÄLLKOD OCH  CLOUD NATIVE MINSKAR RISKERNA</vt:lpstr>
      <vt:lpstr>AGENDA</vt:lpstr>
      <vt:lpstr>PowerPoint Presentation</vt:lpstr>
      <vt:lpstr>agenda</vt:lpstr>
      <vt:lpstr>PowerPoint Presentation</vt:lpstr>
      <vt:lpstr>Open source software (OSS)</vt:lpstr>
      <vt:lpstr>Microsoft’s war on OSS</vt:lpstr>
      <vt:lpstr>Advantages of using oss</vt:lpstr>
      <vt:lpstr>The OSS year of 2018 </vt:lpstr>
      <vt:lpstr>Startup company Tidelift oss survey </vt:lpstr>
      <vt:lpstr>Github state of the octoverse 2018</vt:lpstr>
      <vt:lpstr>Highest velocity Top-30 oss projects</vt:lpstr>
      <vt:lpstr>Cloud native</vt:lpstr>
      <vt:lpstr>From virtualization to cloud native</vt:lpstr>
      <vt:lpstr>Cloud native definition</vt:lpstr>
      <vt:lpstr>Cloud native core attributes</vt:lpstr>
      <vt:lpstr>Characteristics of a Microservices architecture</vt:lpstr>
      <vt:lpstr>containers</vt:lpstr>
      <vt:lpstr>Container orchestration</vt:lpstr>
      <vt:lpstr>kubernetes</vt:lpstr>
      <vt:lpstr>Cloud native business value</vt:lpstr>
      <vt:lpstr>Cloud native business value (cont.)</vt:lpstr>
      <vt:lpstr>Challenges using containers</vt:lpstr>
      <vt:lpstr>Challenges using kubernetes</vt:lpstr>
      <vt:lpstr>State of cloud native</vt:lpstr>
      <vt:lpstr>State of cloud native (cont.)</vt:lpstr>
      <vt:lpstr>State of cloud native (cont.)</vt:lpstr>
      <vt:lpstr>PowerPoint Presentation</vt:lpstr>
      <vt:lpstr>CNCF – mission &amp; role</vt:lpstr>
      <vt:lpstr>Cncf project maturities</vt:lpstr>
      <vt:lpstr>CNCF HOSTED PROJECTS</vt:lpstr>
      <vt:lpstr>Certified Kubernetes - hosted</vt:lpstr>
      <vt:lpstr>PowerPoint Presentation</vt:lpstr>
      <vt:lpstr>Key  takeaways</vt:lpstr>
      <vt:lpstr>Key takeaways</vt:lpstr>
      <vt:lpstr>Key takeaways</vt:lpstr>
      <vt:lpstr>Thank you!</vt:lpstr>
    </vt:vector>
  </TitlesOfParts>
  <Company>Pyramid Communication 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Magnus Åström</dc:creator>
  <cp:lastModifiedBy>Lars Andersson</cp:lastModifiedBy>
  <cp:revision>604</cp:revision>
  <cp:lastPrinted>2015-11-18T11:17:30Z</cp:lastPrinted>
  <dcterms:created xsi:type="dcterms:W3CDTF">2015-10-27T15:01:47Z</dcterms:created>
  <dcterms:modified xsi:type="dcterms:W3CDTF">2018-11-20T08:59:26Z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0x010100DED5E7AB081022478DFCDC043EABB1B6</vt:lpwstr>
  </property>
  <property fmtid="{D5CDD505-2E9C-101B-9397-08002B2CF9AE}" pid="3" name="Order">
    <vt:r8>20300</vt:r8>
  </property>
  <property fmtid="{D5CDD505-2E9C-101B-9397-08002B2CF9AE}" pid="4" name="WG_DocumentOwner">
    <vt:lpwstr/>
  </property>
  <property fmtid="{D5CDD505-2E9C-101B-9397-08002B2CF9AE}" pid="5" name="WG_DocumentConfidentiality">
    <vt:lpwstr>Internal only</vt:lpwstr>
  </property>
  <property fmtid="{D5CDD505-2E9C-101B-9397-08002B2CF9AE}" pid="6" name="WG_Organization">
    <vt:lpwstr/>
  </property>
</Properties>
</file>